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71" r:id="rId5"/>
    <p:sldId id="270" r:id="rId6"/>
    <p:sldId id="277" r:id="rId7"/>
    <p:sldId id="276" r:id="rId8"/>
    <p:sldId id="278" r:id="rId9"/>
    <p:sldId id="279" r:id="rId10"/>
    <p:sldId id="280" r:id="rId11"/>
    <p:sldId id="281" r:id="rId12"/>
    <p:sldId id="282" r:id="rId13"/>
    <p:sldId id="283"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52F247-3426-44B9-B556-A0CD6ECD74E2}">
          <p14:sldIdLst>
            <p14:sldId id="256"/>
            <p14:sldId id="257"/>
            <p14:sldId id="267"/>
            <p14:sldId id="271"/>
            <p14:sldId id="270"/>
            <p14:sldId id="277"/>
            <p14:sldId id="276"/>
            <p14:sldId id="278"/>
            <p14:sldId id="279"/>
            <p14:sldId id="280"/>
            <p14:sldId id="281"/>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94384" autoAdjust="0"/>
  </p:normalViewPr>
  <p:slideViewPr>
    <p:cSldViewPr snapToGrid="0">
      <p:cViewPr varScale="1">
        <p:scale>
          <a:sx n="69" d="100"/>
          <a:sy n="69" d="100"/>
        </p:scale>
        <p:origin x="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gif"/><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633" y="3343701"/>
            <a:ext cx="9144000" cy="1667516"/>
          </a:xfrm>
        </p:spPr>
        <p:txBody>
          <a:bodyPr anchor="ctr">
            <a:normAutofit/>
          </a:bodyPr>
          <a:lstStyle>
            <a:lvl1pPr algn="l">
              <a:defRPr sz="5400">
                <a:latin typeface="UTM Duepuntozero" panose="0204060305050602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04633" y="5119007"/>
            <a:ext cx="9144000" cy="1237343"/>
          </a:xfrm>
        </p:spPr>
        <p:txBody>
          <a:bodyPr>
            <a:normAutofit/>
          </a:bodyPr>
          <a:lstStyle>
            <a:lvl1pPr marL="0" indent="0" algn="l">
              <a:buNone/>
              <a:defRPr sz="3200">
                <a:latin typeface="UTM Duepuntozer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1CA74-CAC5-4020-8697-079ED1D92C55}"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pic>
        <p:nvPicPr>
          <p:cNvPr id="7" name="Picture 6"/>
          <p:cNvPicPr/>
          <p:nvPr/>
        </p:nvPicPr>
        <p:blipFill>
          <a:blip r:embed="rId3">
            <a:extLst>
              <a:ext uri="{BEBA8EAE-BF5A-486C-A8C5-ECC9F3942E4B}">
                <a14:imgProps xmlns:a14="http://schemas.microsoft.com/office/drawing/2010/main">
                  <a14:imgLayer r:embed="rId4">
                    <a14:imgEffect>
                      <a14:backgroundRemoval t="6186" b="93814" l="9756" r="9512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25948" y="4909688"/>
            <a:ext cx="1101981" cy="1340988"/>
          </a:xfrm>
          <a:prstGeom prst="rect">
            <a:avLst/>
          </a:prstGeom>
          <a:noFill/>
          <a:ln>
            <a:noFill/>
          </a:ln>
        </p:spPr>
      </p:pic>
      <p:pic>
        <p:nvPicPr>
          <p:cNvPr id="8" name="Picture 7"/>
          <p:cNvPicPr/>
          <p:nvPr/>
        </p:nvPicPr>
        <p:blipFill>
          <a:blip r:embed="rId5">
            <a:extLst>
              <a:ext uri="{BEBA8EAE-BF5A-486C-A8C5-ECC9F3942E4B}">
                <a14:imgProps xmlns:a14="http://schemas.microsoft.com/office/drawing/2010/main">
                  <a14:imgLayer r:embed="rId6">
                    <a14:imgEffect>
                      <a14:backgroundRemoval t="10000" b="95000" l="3297" r="9340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42554" y="1672202"/>
            <a:ext cx="1318587" cy="1360965"/>
          </a:xfrm>
          <a:prstGeom prst="rect">
            <a:avLst/>
          </a:prstGeom>
          <a:noFill/>
          <a:ln>
            <a:noFill/>
          </a:ln>
        </p:spPr>
      </p:pic>
      <p:pic>
        <p:nvPicPr>
          <p:cNvPr id="9" name="Picture 8"/>
          <p:cNvPicPr/>
          <p:nvPr/>
        </p:nvPicPr>
        <p:blipFill>
          <a:blip r:embed="rId7">
            <a:extLst>
              <a:ext uri="{BEBA8EAE-BF5A-486C-A8C5-ECC9F3942E4B}">
                <a14:imgProps xmlns:a14="http://schemas.microsoft.com/office/drawing/2010/main">
                  <a14:imgLayer r:embed="rId8">
                    <a14:imgEffect>
                      <a14:backgroundRemoval t="5747" b="89655" l="9375" r="9791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53385" y="-1840438"/>
            <a:ext cx="1246496" cy="1242486"/>
          </a:xfrm>
          <a:prstGeom prst="rect">
            <a:avLst/>
          </a:prstGeom>
          <a:noFill/>
          <a:ln>
            <a:noFill/>
          </a:ln>
        </p:spPr>
      </p:pic>
      <p:pic>
        <p:nvPicPr>
          <p:cNvPr id="10" name="Picture 9"/>
          <p:cNvPicPr/>
          <p:nvPr/>
        </p:nvPicPr>
        <p:blipFill>
          <a:blip r:embed="rId9">
            <a:extLst>
              <a:ext uri="{BEBA8EAE-BF5A-486C-A8C5-ECC9F3942E4B}">
                <a14:imgProps xmlns:a14="http://schemas.microsoft.com/office/drawing/2010/main">
                  <a14:imgLayer r:embed="rId10">
                    <a14:imgEffect>
                      <a14:backgroundRemoval t="1124" b="97753" l="5495" r="9780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6750" y="-2269636"/>
            <a:ext cx="1253758" cy="1216042"/>
          </a:xfrm>
          <a:prstGeom prst="rect">
            <a:avLst/>
          </a:prstGeom>
          <a:noFill/>
          <a:ln>
            <a:noFill/>
          </a:ln>
        </p:spPr>
      </p:pic>
      <p:pic>
        <p:nvPicPr>
          <p:cNvPr id="11" name="Picture 10"/>
          <p:cNvPicPr/>
          <p:nvPr/>
        </p:nvPicPr>
        <p:blipFill>
          <a:blip r:embed="rId11">
            <a:extLst>
              <a:ext uri="{BEBA8EAE-BF5A-486C-A8C5-ECC9F3942E4B}">
                <a14:imgProps xmlns:a14="http://schemas.microsoft.com/office/drawing/2010/main">
                  <a14:imgLayer r:embed="rId12">
                    <a14:imgEffect>
                      <a14:backgroundRemoval t="0" b="98851" l="0" r="9659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753241" y="2099867"/>
            <a:ext cx="1261281" cy="1243834"/>
          </a:xfrm>
          <a:prstGeom prst="rect">
            <a:avLst/>
          </a:prstGeom>
          <a:noFill/>
          <a:ln>
            <a:noFill/>
          </a:ln>
        </p:spPr>
      </p:pic>
      <p:pic>
        <p:nvPicPr>
          <p:cNvPr id="12" name="Picture 11"/>
          <p:cNvPicPr/>
          <p:nvPr/>
        </p:nvPicPr>
        <p:blipFill>
          <a:blip r:embed="rId13">
            <a:extLst>
              <a:ext uri="{BEBA8EAE-BF5A-486C-A8C5-ECC9F3942E4B}">
                <a14:imgProps xmlns:a14="http://schemas.microsoft.com/office/drawing/2010/main">
                  <a14:imgLayer r:embed="rId14">
                    <a14:imgEffect>
                      <a14:backgroundRemoval t="5155" b="96907" l="2532" r="9367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371239" y="2039942"/>
            <a:ext cx="1230995" cy="1303759"/>
          </a:xfrm>
          <a:prstGeom prst="rect">
            <a:avLst/>
          </a:prstGeom>
          <a:noFill/>
          <a:ln>
            <a:noFill/>
          </a:ln>
        </p:spPr>
      </p:pic>
      <p:pic>
        <p:nvPicPr>
          <p:cNvPr id="13" name="Picture 14" descr="Image result for magician clipart"/>
          <p:cNvPicPr>
            <a:picLocks noChangeAspect="1" noChangeArrowheads="1" noCrop="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38773" y="743521"/>
            <a:ext cx="2308225" cy="160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repeatCount="indefinite" accel="50000" decel="50000" fill="hold" nodeType="withEffect">
                                  <p:stCondLst>
                                    <p:cond delay="0"/>
                                  </p:stCondLst>
                                  <p:childTnLst>
                                    <p:animMotion origin="layout" path="M -1.45833E-6 2.59259E-6 L 0.0888 2.59259E-6 C 0.12852 2.59259E-6 0.17761 -0.19584 0.17761 -0.35463 L 0.17761 -0.70926 " pathEditMode="relative" rAng="0" ptsTypes="AAAA">
                                      <p:cBhvr>
                                        <p:cTn id="6" dur="3000" fill="hold"/>
                                        <p:tgtEl>
                                          <p:spTgt spid="7"/>
                                        </p:tgtEl>
                                        <p:attrNameLst>
                                          <p:attrName>ppt_x</p:attrName>
                                          <p:attrName>ppt_y</p:attrName>
                                        </p:attrNameLst>
                                      </p:cBhvr>
                                      <p:rCtr x="8880" y="-35463"/>
                                    </p:animMotion>
                                  </p:childTnLst>
                                </p:cTn>
                              </p:par>
                              <p:par>
                                <p:cTn id="7" presetID="63" presetClass="path" presetSubtype="0" repeatCount="indefinite" accel="50000" decel="50000" fill="hold" nodeType="withEffect">
                                  <p:stCondLst>
                                    <p:cond delay="0"/>
                                  </p:stCondLst>
                                  <p:childTnLst>
                                    <p:animMotion origin="layout" path="M 0.00716 0.00717 L 0.29036 -0.0088 " pathEditMode="relative" rAng="0" ptsTypes="AA">
                                      <p:cBhvr>
                                        <p:cTn id="8" dur="3000" fill="hold"/>
                                        <p:tgtEl>
                                          <p:spTgt spid="8"/>
                                        </p:tgtEl>
                                        <p:attrNameLst>
                                          <p:attrName>ppt_x</p:attrName>
                                          <p:attrName>ppt_y</p:attrName>
                                        </p:attrNameLst>
                                      </p:cBhvr>
                                      <p:rCtr x="14154" y="-810"/>
                                    </p:animMotion>
                                  </p:childTnLst>
                                </p:cTn>
                              </p:par>
                              <p:par>
                                <p:cTn id="9" presetID="42" presetClass="path" presetSubtype="0" repeatCount="indefinite" accel="50000" decel="50000" fill="hold" nodeType="withEffect">
                                  <p:stCondLst>
                                    <p:cond delay="0"/>
                                  </p:stCondLst>
                                  <p:childTnLst>
                                    <p:animMotion origin="layout" path="M -2.5E-6 -9.97466E-18 L -0.01328 0.45 " pathEditMode="relative" rAng="0" ptsTypes="AA">
                                      <p:cBhvr>
                                        <p:cTn id="10" dur="3000" fill="hold"/>
                                        <p:tgtEl>
                                          <p:spTgt spid="9"/>
                                        </p:tgtEl>
                                        <p:attrNameLst>
                                          <p:attrName>ppt_x</p:attrName>
                                          <p:attrName>ppt_y</p:attrName>
                                        </p:attrNameLst>
                                      </p:cBhvr>
                                      <p:rCtr x="-625" y="22361"/>
                                    </p:animMotion>
                                  </p:childTnLst>
                                </p:cTn>
                              </p:par>
                              <p:par>
                                <p:cTn id="11" presetID="39" presetClass="path" presetSubtype="0" repeatCount="indefinite" accel="50000" decel="50000" fill="hold" nodeType="withEffect">
                                  <p:stCondLst>
                                    <p:cond delay="0"/>
                                  </p:stCondLst>
                                  <p:childTnLst>
                                    <p:animMotion origin="layout" path="M -0.02044 0.04028 C -0.03216 0.06713 0.0056 0.15463 0.06354 0.23588 C 0.12383 0.31782 0.18125 0.36342 0.1931 0.33634 C 0.2056 0.30833 0.26211 0.35301 0.32214 0.43611 C 0.37969 0.51782 0.41875 0.60509 0.40703 0.63333 " pathEditMode="relative" rAng="2280000" ptsTypes="AAAAA">
                                      <p:cBhvr>
                                        <p:cTn id="12" dur="3000" fill="hold"/>
                                        <p:tgtEl>
                                          <p:spTgt spid="10"/>
                                        </p:tgtEl>
                                        <p:attrNameLst>
                                          <p:attrName>ppt_x</p:attrName>
                                          <p:attrName>ppt_y</p:attrName>
                                        </p:attrNameLst>
                                      </p:cBhvr>
                                      <p:rCtr x="21380" y="29630"/>
                                    </p:animMotion>
                                  </p:childTnLst>
                                </p:cTn>
                              </p:par>
                              <p:par>
                                <p:cTn id="13" presetID="35" presetClass="path" presetSubtype="0" repeatCount="indefinite" accel="50000" decel="50000" fill="hold" nodeType="withEffect">
                                  <p:stCondLst>
                                    <p:cond delay="0"/>
                                  </p:stCondLst>
                                  <p:childTnLst>
                                    <p:animMotion origin="layout" path="M 3.54167E-6 7.40741E-7 L -0.39779 0.01435 " pathEditMode="relative" rAng="0" ptsTypes="AA">
                                      <p:cBhvr>
                                        <p:cTn id="14" dur="3000" fill="hold"/>
                                        <p:tgtEl>
                                          <p:spTgt spid="11"/>
                                        </p:tgtEl>
                                        <p:attrNameLst>
                                          <p:attrName>ppt_x</p:attrName>
                                          <p:attrName>ppt_y</p:attrName>
                                        </p:attrNameLst>
                                      </p:cBhvr>
                                      <p:rCtr x="-19896" y="718"/>
                                    </p:animMotion>
                                  </p:childTnLst>
                                </p:cTn>
                              </p:par>
                              <p:par>
                                <p:cTn id="15" presetID="41" presetClass="path" presetSubtype="0" repeatCount="indefinite" accel="50000" decel="50000" fill="hold" nodeType="withEffect">
                                  <p:stCondLst>
                                    <p:cond delay="0"/>
                                  </p:stCondLst>
                                  <p:childTnLst>
                                    <p:animMotion origin="layout" path="M 3.33333E-6 -0.00555 C -0.00716 -0.01759 -0.03164 -0.0294 -0.04063 -0.0294 C -0.09506 -0.0294 -0.15118 0.15949 -0.15118 0.34861 C -0.15118 0.25347 -0.1793 0.15949 -0.2056 0.15949 C -0.23373 0.15949 -0.26003 0.2544 -0.26003 0.34861 C -0.26003 0.30139 -0.27383 0.25347 -0.28802 0.25347 C -0.30209 0.25347 -0.31615 0.30023 -0.31615 0.34861 C -0.31615 0.32431 -0.32331 0.30139 -0.33021 0.30139 C -0.33724 0.30139 -0.34401 0.3257 -0.34401 0.34861 C -0.34401 0.33611 -0.34753 0.32431 -0.35118 0.32431 C -0.353 0.32431 -0.35821 0.33658 -0.35821 0.34861 C -0.35821 0.34259 -0.36003 0.33611 -0.36159 0.33611 C -0.36159 0.33495 -0.36511 0.34213 -0.36511 0.34861 C -0.36511 0.34514 -0.36511 0.34259 -0.3668 0.34259 C -0.3668 0.34421 -0.36875 0.34583 -0.36875 0.34861 C -0.36875 0.34699 -0.36875 0.34514 -0.36875 0.34421 C -0.37058 0.34421 -0.37058 0.34514 -0.37058 0.34699 C -0.3724 0.34699 -0.3724 0.34583 -0.3724 0.34421 C -0.37409 0.34421 -0.37409 0.34514 -0.37409 0.34699 " pathEditMode="relative" rAng="0" ptsTypes="AAAAAAAAAAAAAAAAAAA">
                                      <p:cBhvr>
                                        <p:cTn id="16" dur="3000" fill="hold"/>
                                        <p:tgtEl>
                                          <p:spTgt spid="12"/>
                                        </p:tgtEl>
                                        <p:attrNameLst>
                                          <p:attrName>ppt_x</p:attrName>
                                          <p:attrName>ppt_y</p:attrName>
                                        </p:attrNameLst>
                                      </p:cBhvr>
                                      <p:rCtr x="-18711" y="16505"/>
                                    </p:animMotion>
                                  </p:childTnLst>
                                </p:cTn>
                              </p:par>
                              <p:par>
                                <p:cTn id="17" presetID="63" presetClass="path" presetSubtype="0" repeatCount="indefinite" accel="50000" decel="50000" fill="hold" nodeType="withEffect">
                                  <p:stCondLst>
                                    <p:cond delay="0"/>
                                  </p:stCondLst>
                                  <p:childTnLst>
                                    <p:animMotion origin="layout" path="M 2.29167E-6 -4.44444E-6 L 1.17487 -4.44444E-6 " pathEditMode="relative" rAng="0" ptsTypes="AA">
                                      <p:cBhvr>
                                        <p:cTn id="18" dur="10000" fill="hold"/>
                                        <p:tgtEl>
                                          <p:spTgt spid="13"/>
                                        </p:tgtEl>
                                        <p:attrNameLst>
                                          <p:attrName>ppt_x</p:attrName>
                                          <p:attrName>ppt_y</p:attrName>
                                        </p:attrNameLst>
                                      </p:cBhvr>
                                      <p:rCtr x="58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6578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9293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288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1CA74-CAC5-4020-8697-079ED1D92C55}"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17428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1CA74-CAC5-4020-8697-079ED1D92C55}"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71471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1CA74-CAC5-4020-8697-079ED1D92C55}" type="datetimeFigureOut">
              <a:rPr lang="en-US" smtClean="0"/>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88232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1CA74-CAC5-4020-8697-079ED1D92C55}" type="datetimeFigureOut">
              <a:rPr lang="en-US" smtClean="0"/>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5540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1CA74-CAC5-4020-8697-079ED1D92C55}" type="datetimeFigureOut">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7212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21008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8363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1CA74-CAC5-4020-8697-079ED1D92C55}" type="datetimeFigureOut">
              <a:rPr lang="en-US" smtClean="0"/>
              <a:t>7/23/2018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89C3-C83B-4AD5-A21E-522DA13CFE41}" type="slidenum">
              <a:rPr lang="en-US" smtClean="0"/>
              <a:t>‹#›</a:t>
            </a:fld>
            <a:endParaRPr lang="en-US"/>
          </a:p>
        </p:txBody>
      </p:sp>
    </p:spTree>
    <p:extLst>
      <p:ext uri="{BB962C8B-B14F-4D97-AF65-F5344CB8AC3E}">
        <p14:creationId xmlns:p14="http://schemas.microsoft.com/office/powerpoint/2010/main" val="1674102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UTM Duepuntozer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UTM Duepuntozer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UTM Duepuntozer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gif"/></Relationships>
</file>

<file path=ppt/slides/_rels/slide3.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gif"/><Relationship Id="rId7" Type="http://schemas.openxmlformats.org/officeDocument/2006/relationships/image" Target="../media/image19.tmp"/><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 Id="rId9" Type="http://schemas.openxmlformats.org/officeDocument/2006/relationships/image" Target="../media/image21.tmp"/></Relationships>
</file>

<file path=ppt/slides/_rels/slide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rmAutofit/>
          </a:bodyPr>
          <a:lstStyle/>
          <a:p>
            <a:r>
              <a:rPr lang="en-US" sz="8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8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8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tập</a:t>
            </a:r>
            <a:r>
              <a:rPr lang="en-US" sz="8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tin </a:t>
            </a:r>
            <a:r>
              <a:rPr lang="en-US" sz="8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học</a:t>
            </a:r>
            <a:endParaRPr lang="en-US" sz="8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vert="horz" lIns="91440" tIns="45720" rIns="91440" bIns="45720" rtlCol="0">
            <a:normAutofit/>
          </a:bodyPr>
          <a:lstStyle/>
          <a:p>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Chủ</a:t>
            </a:r>
            <a:r>
              <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280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a:t>
            </a:r>
            <a:endPar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Thư </a:t>
            </a:r>
            <a:r>
              <a:rPr lang="en-US"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điện</a:t>
            </a:r>
            <a:r>
              <a:rPr lang="en-US"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tử</a:t>
            </a:r>
            <a:r>
              <a:rPr lang="en-US"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đính kèm dữ liệu</a:t>
            </a:r>
            <a:endParaRPr lang="en-US"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098" name="Picture 2" descr="Image result for Computer Mouse anim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037" y="3045077"/>
            <a:ext cx="2895600" cy="3524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840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6400" y="0"/>
            <a:ext cx="10515600" cy="1314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CÂU HỎI ÔN LUYỆN</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277091" y="1046910"/>
            <a:ext cx="11791950" cy="1569660"/>
          </a:xfrm>
          <a:prstGeom prst="rect">
            <a:avLst/>
          </a:prstGeom>
        </p:spPr>
        <p:txBody>
          <a:bodyPr wrap="square">
            <a:spAutoFit/>
          </a:bodyPr>
          <a:lstStyle/>
          <a:p>
            <a:pPr marL="514350" marR="0" lvl="0" indent="-514350" algn="just">
              <a:spcBef>
                <a:spcPts val="0"/>
              </a:spcBef>
              <a:spcAft>
                <a:spcPts val="0"/>
              </a:spcAft>
              <a:buFont typeface="+mj-lt"/>
              <a:buAutoNum type="arabicPeriod" startAt="6"/>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Giáo </a:t>
            </a:r>
            <a:r>
              <a:rPr lang="vi-VN" sz="3200" dirty="0">
                <a:latin typeface="Times New Roman" panose="02020603050405020304" pitchFamily="18" charset="0"/>
                <a:ea typeface="Calibri" panose="020F0502020204030204" pitchFamily="34" charset="0"/>
                <a:cs typeface="Times New Roman" panose="02020603050405020304" pitchFamily="18" charset="0"/>
              </a:rPr>
              <a:t>viên của em yêu cầu em giúp tìm bức thư về một chuyến đi thực địa (field trip) cho bố mẹ. Em hãy nhấp chuột vào tập tin chứa lá thư đó.</a:t>
            </a:r>
          </a:p>
        </p:txBody>
      </p:sp>
      <p:pic>
        <p:nvPicPr>
          <p:cNvPr id="4" name="Picture 3"/>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042515" y="2246476"/>
            <a:ext cx="6129193" cy="4514541"/>
          </a:xfrm>
          <a:prstGeom prst="rect">
            <a:avLst/>
          </a:prstGeom>
        </p:spPr>
      </p:pic>
    </p:spTree>
    <p:extLst>
      <p:ext uri="{BB962C8B-B14F-4D97-AF65-F5344CB8AC3E}">
        <p14:creationId xmlns:p14="http://schemas.microsoft.com/office/powerpoint/2010/main" val="2785700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6400" y="0"/>
            <a:ext cx="10515600" cy="1314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CÂU HỎI ÔN LUYỆN</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277091" y="1046910"/>
            <a:ext cx="11791950" cy="584775"/>
          </a:xfrm>
          <a:prstGeom prst="rect">
            <a:avLst/>
          </a:prstGeom>
        </p:spPr>
        <p:txBody>
          <a:bodyPr wrap="square">
            <a:spAutoFit/>
          </a:bodyPr>
          <a:lstStyle/>
          <a:p>
            <a:pPr marL="514350" marR="0" lvl="0" indent="-514350" algn="just">
              <a:spcBef>
                <a:spcPts val="0"/>
              </a:spcBef>
              <a:spcAft>
                <a:spcPts val="0"/>
              </a:spcAft>
              <a:buFont typeface="+mj-lt"/>
              <a:buAutoNum type="arabicPeriod" startAt="7"/>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thao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chuyển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thư</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chỉ</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cụ</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485679" y="1631685"/>
            <a:ext cx="6630612" cy="4893806"/>
          </a:xfrm>
          <a:prstGeom prst="rect">
            <a:avLst/>
          </a:prstGeom>
        </p:spPr>
      </p:pic>
    </p:spTree>
    <p:extLst>
      <p:ext uri="{BB962C8B-B14F-4D97-AF65-F5344CB8AC3E}">
        <p14:creationId xmlns:p14="http://schemas.microsoft.com/office/powerpoint/2010/main" val="1775050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6400" y="0"/>
            <a:ext cx="10515600" cy="1314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CÂU HỎI ÔN LUYỆN</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65616" y="2503129"/>
            <a:ext cx="11791950" cy="2062103"/>
          </a:xfrm>
          <a:prstGeom prst="rect">
            <a:avLst/>
          </a:prstGeom>
        </p:spPr>
        <p:txBody>
          <a:bodyPr wrap="square">
            <a:spAutoFit/>
          </a:bodyPr>
          <a:lstStyle/>
          <a:p>
            <a:pPr marL="514350" marR="0" lvl="0" indent="-514350" algn="just">
              <a:spcBef>
                <a:spcPts val="0"/>
              </a:spcBef>
              <a:spcAft>
                <a:spcPts val="0"/>
              </a:spcAft>
              <a:buFont typeface="+mj-lt"/>
              <a:buAutoNum type="arabicPeriod" startAt="8"/>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thao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hoàn </a:t>
            </a:r>
            <a:r>
              <a:rPr lang="vi-VN" sz="3200" dirty="0">
                <a:latin typeface="Times New Roman" panose="02020603050405020304" pitchFamily="18" charset="0"/>
                <a:ea typeface="Calibri" panose="020F0502020204030204" pitchFamily="34" charset="0"/>
                <a:cs typeface="Times New Roman" panose="02020603050405020304" pitchFamily="18" charset="0"/>
              </a:rPr>
              <a:t>tất việc gửi bức thư điện tử </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cho </a:t>
            </a:r>
            <a:r>
              <a:rPr lang="vi-VN" sz="3200" b="1" dirty="0">
                <a:latin typeface="Times New Roman" panose="02020603050405020304" pitchFamily="18" charset="0"/>
                <a:ea typeface="Calibri" panose="020F0502020204030204" pitchFamily="34" charset="0"/>
                <a:cs typeface="Times New Roman" panose="02020603050405020304" pitchFamily="18" charset="0"/>
              </a:rPr>
              <a:t>jane@outlook.com</a:t>
            </a:r>
            <a:r>
              <a:rPr lang="vi-VN" sz="3200" dirty="0">
                <a:latin typeface="Times New Roman" panose="02020603050405020304" pitchFamily="18" charset="0"/>
                <a:ea typeface="Calibri" panose="020F0502020204030204" pitchFamily="34" charset="0"/>
                <a:cs typeface="Times New Roman" panose="02020603050405020304" pitchFamily="18" charset="0"/>
              </a:rPr>
              <a:t> với tiêu đề bức thư là </a:t>
            </a:r>
            <a:r>
              <a:rPr lang="vi-VN" sz="3200" b="1" dirty="0">
                <a:latin typeface="Times New Roman" panose="02020603050405020304" pitchFamily="18" charset="0"/>
                <a:ea typeface="Calibri" panose="020F0502020204030204" pitchFamily="34" charset="0"/>
                <a:cs typeface="Times New Roman" panose="02020603050405020304" pitchFamily="18" charset="0"/>
              </a:rPr>
              <a:t>Hello</a:t>
            </a:r>
            <a:r>
              <a:rPr lang="vi-VN" sz="3200" dirty="0">
                <a:latin typeface="Times New Roman" panose="02020603050405020304" pitchFamily="18" charset="0"/>
                <a:ea typeface="Calibri" panose="020F0502020204030204" pitchFamily="34" charset="0"/>
                <a:cs typeface="Times New Roman" panose="02020603050405020304" pitchFamily="18" charset="0"/>
              </a:rPr>
              <a:t>. Hãy viết nội dung sau vào trong bức thư </a:t>
            </a:r>
            <a:r>
              <a:rPr lang="vi-VN" sz="3200" b="1" dirty="0">
                <a:latin typeface="Times New Roman" panose="02020603050405020304" pitchFamily="18" charset="0"/>
                <a:ea typeface="Calibri" panose="020F0502020204030204" pitchFamily="34" charset="0"/>
                <a:cs typeface="Times New Roman" panose="02020603050405020304" pitchFamily="18" charset="0"/>
              </a:rPr>
              <a:t>How are you? </a:t>
            </a:r>
            <a:r>
              <a:rPr lang="vi-VN" sz="3200" dirty="0">
                <a:latin typeface="Times New Roman" panose="02020603050405020304" pitchFamily="18" charset="0"/>
                <a:ea typeface="Calibri" panose="020F0502020204030204" pitchFamily="34" charset="0"/>
                <a:cs typeface="Times New Roman" panose="02020603050405020304" pitchFamily="18" charset="0"/>
              </a:rPr>
              <a:t>Gửi bức thư này sau khi em thực hiện xong.</a:t>
            </a:r>
          </a:p>
        </p:txBody>
      </p:sp>
    </p:spTree>
    <p:extLst>
      <p:ext uri="{BB962C8B-B14F-4D97-AF65-F5344CB8AC3E}">
        <p14:creationId xmlns:p14="http://schemas.microsoft.com/office/powerpoint/2010/main" val="1682115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6400" y="0"/>
            <a:ext cx="10515600" cy="1314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CÂU HỎI ÔN LUYỆN</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00050" y="1005346"/>
            <a:ext cx="11791950" cy="1077218"/>
          </a:xfrm>
          <a:prstGeom prst="rect">
            <a:avLst/>
          </a:prstGeom>
        </p:spPr>
        <p:txBody>
          <a:bodyPr wrap="square">
            <a:spAutoFit/>
          </a:bodyPr>
          <a:lstStyle/>
          <a:p>
            <a:pPr marL="514350" marR="0" lvl="0" indent="-514350" algn="just">
              <a:spcBef>
                <a:spcPts val="0"/>
              </a:spcBef>
              <a:spcAft>
                <a:spcPts val="0"/>
              </a:spcAft>
              <a:buFont typeface="+mj-lt"/>
              <a:buAutoNum type="arabicPeriod" startAt="9"/>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Em </a:t>
            </a:r>
            <a:r>
              <a:rPr lang="vi-VN" sz="3200" dirty="0">
                <a:latin typeface="Times New Roman" panose="02020603050405020304" pitchFamily="18" charset="0"/>
                <a:ea typeface="Calibri" panose="020F0502020204030204" pitchFamily="34" charset="0"/>
                <a:cs typeface="Times New Roman" panose="02020603050405020304" pitchFamily="18" charset="0"/>
              </a:rPr>
              <a:t>hãy trả lời bức thư điện tử cho tất cả mọi người và viết vào nội dung: </a:t>
            </a:r>
            <a:r>
              <a:rPr lang="vi-VN" sz="3200" b="1" dirty="0">
                <a:latin typeface="Times New Roman" panose="02020603050405020304" pitchFamily="18" charset="0"/>
                <a:ea typeface="Calibri" panose="020F0502020204030204" pitchFamily="34" charset="0"/>
                <a:cs typeface="Times New Roman" panose="02020603050405020304" pitchFamily="18" charset="0"/>
              </a:rPr>
              <a:t>Thank you</a:t>
            </a:r>
            <a:r>
              <a:rPr lang="vi-VN" sz="3200" dirty="0">
                <a:latin typeface="Times New Roman" panose="02020603050405020304" pitchFamily="18" charset="0"/>
                <a:ea typeface="Calibri" panose="020F0502020204030204" pitchFamily="34" charset="0"/>
                <a:cs typeface="Times New Roman" panose="02020603050405020304" pitchFamily="18" charset="0"/>
              </a:rPr>
              <a:t>. Sau đó gửi bức thư đi.</a:t>
            </a:r>
          </a:p>
        </p:txBody>
      </p:sp>
      <p:pic>
        <p:nvPicPr>
          <p:cNvPr id="4" name="Picture 3"/>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840008" y="2122474"/>
            <a:ext cx="6912033" cy="4595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517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6400" y="0"/>
            <a:ext cx="10515600" cy="1314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CÂU HỎI ÔN LUYỆN</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00050" y="1005346"/>
            <a:ext cx="11791950" cy="1077218"/>
          </a:xfrm>
          <a:prstGeom prst="rect">
            <a:avLst/>
          </a:prstGeom>
        </p:spPr>
        <p:txBody>
          <a:bodyPr wrap="square">
            <a:spAutoFit/>
          </a:bodyPr>
          <a:lstStyle/>
          <a:p>
            <a:pPr marL="514350" marR="0" lvl="0" indent="-514350" algn="just">
              <a:spcBef>
                <a:spcPts val="0"/>
              </a:spcBef>
              <a:spcAft>
                <a:spcPts val="0"/>
              </a:spcAft>
              <a:buFont typeface="+mj-lt"/>
              <a:buAutoNum type="arabicPeriod" startAt="10"/>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thao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trả</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lời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thư</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vào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latin typeface="Times New Roman" panose="02020603050405020304" pitchFamily="18" charset="0"/>
                <a:ea typeface="Calibri" panose="020F0502020204030204" pitchFamily="34" charset="0"/>
                <a:cs typeface="Times New Roman" panose="02020603050405020304" pitchFamily="18" charset="0"/>
              </a:rPr>
              <a:t> dung. </a:t>
            </a:r>
            <a:r>
              <a:rPr lang="en-US" sz="3200" b="1" dirty="0">
                <a:latin typeface="Times New Roman" panose="02020603050405020304" pitchFamily="18" charset="0"/>
                <a:ea typeface="Calibri" panose="020F0502020204030204" pitchFamily="34" charset="0"/>
                <a:cs typeface="Times New Roman" panose="02020603050405020304" pitchFamily="18" charset="0"/>
              </a:rPr>
              <a:t>You are welcome</a:t>
            </a:r>
            <a:r>
              <a:rPr lang="en-US" sz="3200" dirty="0">
                <a:latin typeface="Times New Roman" panose="02020603050405020304" pitchFamily="18" charset="0"/>
                <a:ea typeface="Calibri" panose="020F0502020204030204" pitchFamily="34" charset="0"/>
                <a:cs typeface="Times New Roman" panose="02020603050405020304" pitchFamily="18" charset="0"/>
              </a:rPr>
              <a:t>. Sau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gửi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đi</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046037" y="2082564"/>
            <a:ext cx="6790690" cy="4429072"/>
          </a:xfrm>
          <a:prstGeom prst="rect">
            <a:avLst/>
          </a:prstGeom>
        </p:spPr>
      </p:pic>
    </p:spTree>
    <p:extLst>
      <p:ext uri="{BB962C8B-B14F-4D97-AF65-F5344CB8AC3E}">
        <p14:creationId xmlns:p14="http://schemas.microsoft.com/office/powerpoint/2010/main" val="1075484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789991" y="148254"/>
            <a:ext cx="8245255" cy="798343"/>
          </a:xfrm>
        </p:spPr>
        <p:txBody>
          <a:bodyPr vert="horz" lIns="91440" tIns="45720" rIns="91440" bIns="45720" rtlCol="0" anchor="ctr">
            <a:normAutofit fontScale="90000"/>
          </a:bodyPr>
          <a:lstStyle/>
          <a:p>
            <a:pPr algn="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Title 18"/>
          <p:cNvSpPr txBox="1">
            <a:spLocks/>
          </p:cNvSpPr>
          <p:nvPr/>
        </p:nvSpPr>
        <p:spPr>
          <a:xfrm>
            <a:off x="4576045" y="825258"/>
            <a:ext cx="7459201" cy="876858"/>
          </a:xfrm>
          <a:prstGeom prst="rect">
            <a:avLst/>
          </a:prstGeom>
        </p:spPr>
        <p:txBody>
          <a:bodyPr vert="horz" lIns="91440" tIns="45720" rIns="91440" bIns="45720" rtlCol="0" anchor="ctr">
            <a:normAutofit fontScale="82500" lnSpcReduction="1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4800" b="1">
                <a:ln/>
                <a:solidFill>
                  <a:schemeClr val="accent4"/>
                </a:solidFill>
                <a:latin typeface="Times New Roman" panose="02020603050405020304" pitchFamily="18" charset="0"/>
                <a:cs typeface="Times New Roman" panose="02020603050405020304" pitchFamily="18" charset="0"/>
              </a:rPr>
              <a:t> </a:t>
            </a:r>
            <a:r>
              <a:rPr lang="en-US" sz="4800" b="1" smtClean="0">
                <a:ln/>
                <a:solidFill>
                  <a:schemeClr val="accent4"/>
                </a:solidFill>
                <a:latin typeface="Times New Roman" panose="02020603050405020304" pitchFamily="18" charset="0"/>
                <a:cs typeface="Times New Roman" panose="02020603050405020304" pitchFamily="18" charset="0"/>
              </a:rPr>
              <a:t>Tập tin đính kèm (Attachments)</a:t>
            </a:r>
            <a:endParaRPr lang="en-US" sz="4800" b="1" dirty="0">
              <a:ln/>
              <a:solidFill>
                <a:schemeClr val="accent4"/>
              </a:solidFill>
              <a:latin typeface="Times New Roman" panose="02020603050405020304" pitchFamily="18" charset="0"/>
              <a:cs typeface="Times New Roman" panose="02020603050405020304" pitchFamily="18" charset="0"/>
            </a:endParaRPr>
          </a:p>
        </p:txBody>
      </p:sp>
      <p:pic>
        <p:nvPicPr>
          <p:cNvPr id="13" name="Attachment"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22" y="1623601"/>
            <a:ext cx="5671273" cy="3991595"/>
          </a:xfrm>
          <a:prstGeom prst="rect">
            <a:avLst/>
          </a:prstGeom>
          <a:ln>
            <a:noFill/>
          </a:ln>
          <a:effectLst>
            <a:outerShdw blurRad="292100" dist="139700" dir="2700000" algn="tl" rotWithShape="0">
              <a:srgbClr val="333333">
                <a:alpha val="65000"/>
              </a:srgbClr>
            </a:outerShdw>
          </a:effectLst>
        </p:spPr>
      </p:pic>
      <p:sp>
        <p:nvSpPr>
          <p:cNvPr id="24" name="Rectangular Callout 23"/>
          <p:cNvSpPr/>
          <p:nvPr/>
        </p:nvSpPr>
        <p:spPr>
          <a:xfrm>
            <a:off x="2033895" y="4079377"/>
            <a:ext cx="2980166" cy="462280"/>
          </a:xfrm>
          <a:prstGeom prst="wedgeRectCallout">
            <a:avLst>
              <a:gd name="adj1" fmla="val -65438"/>
              <a:gd name="adj2" fmla="val 198197"/>
            </a:avLst>
          </a:prstGeom>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dirty="0" err="1">
                <a:effectLst/>
                <a:latin typeface="Times New Roman" panose="02020603050405020304" pitchFamily="18" charset="0"/>
                <a:ea typeface="Calibri" panose="020F0502020204030204" pitchFamily="34" charset="0"/>
              </a:rPr>
              <a:t>Chèn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tập</a:t>
            </a:r>
            <a:r>
              <a:rPr lang="en-US" sz="2400" dirty="0">
                <a:effectLst/>
                <a:latin typeface="Times New Roman" panose="02020603050405020304" pitchFamily="18" charset="0"/>
                <a:ea typeface="Calibri" panose="020F0502020204030204" pitchFamily="34" charset="0"/>
              </a:rPr>
              <a:t> tin </a:t>
            </a:r>
            <a:r>
              <a:rPr lang="en-US" sz="2400" dirty="0" err="1">
                <a:effectLst/>
                <a:latin typeface="Times New Roman" panose="02020603050405020304" pitchFamily="18" charset="0"/>
                <a:ea typeface="Calibri" panose="020F0502020204030204" pitchFamily="34" charset="0"/>
              </a:rPr>
              <a:t>đính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kèm</a:t>
            </a:r>
            <a:endParaRPr lang="en-US" sz="2400" dirty="0">
              <a:effectLst/>
              <a:latin typeface="Times New Roman" panose="02020603050405020304" pitchFamily="18" charset="0"/>
              <a:ea typeface="Calibri" panose="020F0502020204030204" pitchFamily="34" charset="0"/>
            </a:endParaRPr>
          </a:p>
        </p:txBody>
      </p:sp>
      <p:pic>
        <p:nvPicPr>
          <p:cNvPr id="21" name="Picture 2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006" y="5313174"/>
            <a:ext cx="161948" cy="219106"/>
          </a:xfrm>
          <a:prstGeom prst="rect">
            <a:avLst/>
          </a:prstGeom>
          <a:ln>
            <a:solidFill>
              <a:srgbClr val="FF0000"/>
            </a:solidFill>
          </a:ln>
        </p:spPr>
      </p:pic>
      <p:sp>
        <p:nvSpPr>
          <p:cNvPr id="28" name="Para 4"/>
          <p:cNvSpPr/>
          <p:nvPr/>
        </p:nvSpPr>
        <p:spPr>
          <a:xfrm>
            <a:off x="6096000" y="2756113"/>
            <a:ext cx="6096000" cy="1815882"/>
          </a:xfrm>
          <a:prstGeom prst="rect">
            <a:avLst/>
          </a:prstGeom>
        </p:spPr>
        <p:txBody>
          <a:bodyPr>
            <a:spAutoFit/>
          </a:bodyPr>
          <a:lstStyle/>
          <a:p>
            <a:pPr algn="just"/>
            <a:r>
              <a:rPr lang="vi-VN" sz="2800" dirty="0">
                <a:latin typeface="+mj-lt"/>
              </a:rPr>
              <a:t>Ngoài nội dung văn bản, thư điện tử còn cho phép gửi nhiều tập tin khác nhau như: hình ảnh, văn bản, âm thanh… gọi là các tập tin đính kèm.</a:t>
            </a:r>
          </a:p>
        </p:txBody>
      </p:sp>
      <p:sp>
        <p:nvSpPr>
          <p:cNvPr id="29" name="Para 2"/>
          <p:cNvSpPr/>
          <p:nvPr/>
        </p:nvSpPr>
        <p:spPr>
          <a:xfrm>
            <a:off x="6096000" y="3187001"/>
            <a:ext cx="6096000" cy="954107"/>
          </a:xfrm>
          <a:prstGeom prst="rect">
            <a:avLst/>
          </a:prstGeom>
        </p:spPr>
        <p:txBody>
          <a:bodyPr>
            <a:spAutoFit/>
          </a:bodyPr>
          <a:lstStyle/>
          <a:p>
            <a:pPr algn="just"/>
            <a:r>
              <a:rPr lang="vi-VN" sz="2800" dirty="0">
                <a:latin typeface="+mj-lt"/>
              </a:rPr>
              <a:t>Tập tin đính kèm phải có dung lượng nhỏ hơn 5 MB (Megabyte).</a:t>
            </a:r>
          </a:p>
        </p:txBody>
      </p:sp>
      <p:sp>
        <p:nvSpPr>
          <p:cNvPr id="30" name="Para 3"/>
          <p:cNvSpPr/>
          <p:nvPr/>
        </p:nvSpPr>
        <p:spPr>
          <a:xfrm>
            <a:off x="6096000" y="3187001"/>
            <a:ext cx="6096000" cy="954107"/>
          </a:xfrm>
          <a:prstGeom prst="rect">
            <a:avLst/>
          </a:prstGeom>
        </p:spPr>
        <p:txBody>
          <a:bodyPr>
            <a:spAutoFit/>
          </a:bodyPr>
          <a:lstStyle/>
          <a:p>
            <a:pPr algn="just"/>
            <a:r>
              <a:rPr lang="vi-VN" sz="2800" dirty="0">
                <a:latin typeface="+mj-lt"/>
              </a:rPr>
              <a:t>Nếu tập tin đính kèm lớn hơn 5MB, em phải nén tập tin trước khi gửi đi.</a:t>
            </a:r>
          </a:p>
        </p:txBody>
      </p:sp>
      <p:sp>
        <p:nvSpPr>
          <p:cNvPr id="31" name="Para 1"/>
          <p:cNvSpPr/>
          <p:nvPr/>
        </p:nvSpPr>
        <p:spPr>
          <a:xfrm>
            <a:off x="6096000" y="2756113"/>
            <a:ext cx="6096000" cy="1815882"/>
          </a:xfrm>
          <a:prstGeom prst="rect">
            <a:avLst/>
          </a:prstGeom>
        </p:spPr>
        <p:txBody>
          <a:bodyPr>
            <a:spAutoFit/>
          </a:bodyPr>
          <a:lstStyle/>
          <a:p>
            <a:pPr algn="just"/>
            <a:r>
              <a:rPr lang="vi-VN" sz="2800" dirty="0">
                <a:latin typeface="+mj-lt"/>
              </a:rPr>
              <a:t>Nếu tập tin được tải về từ Internet thì thay vì gửi tập tin đính kèm, em có thể gửi địa chỉ trang Web mà em đã tải tập tin.</a:t>
            </a:r>
          </a:p>
        </p:txBody>
      </p:sp>
      <p:pic>
        <p:nvPicPr>
          <p:cNvPr id="1026" name="Mouse" descr="Image result for computer mou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4490" y="5617644"/>
            <a:ext cx="1597874" cy="10013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hlinkClick r:id="rId5" action="ppaction://hlinksldjump" tooltip="Nhấp chuột vào hình này, kết thúc Slide khi hình minh họa xuất hiện"/>
          </p:cNvPr>
          <p:cNvSpPr txBox="1"/>
          <p:nvPr/>
        </p:nvSpPr>
        <p:spPr>
          <a:xfrm flipH="1">
            <a:off x="250695" y="6118311"/>
            <a:ext cx="493753" cy="646331"/>
          </a:xfrm>
          <a:prstGeom prst="rect">
            <a:avLst/>
          </a:prstGeom>
          <a:noFill/>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222" y="1623601"/>
            <a:ext cx="6249463" cy="5118950"/>
          </a:xfrm>
          <a:prstGeom prst="rect">
            <a:avLst/>
          </a:prstGeom>
        </p:spPr>
      </p:pic>
      <p:sp>
        <p:nvSpPr>
          <p:cNvPr id="23" name="Rectangular Callout 22"/>
          <p:cNvSpPr/>
          <p:nvPr/>
        </p:nvSpPr>
        <p:spPr>
          <a:xfrm>
            <a:off x="2983858" y="5357175"/>
            <a:ext cx="2924295" cy="849231"/>
          </a:xfrm>
          <a:prstGeom prst="wedgeRectCallout">
            <a:avLst>
              <a:gd name="adj1" fmla="val -98142"/>
              <a:gd name="adj2" fmla="val -68813"/>
            </a:avLst>
          </a:prstGeom>
          <a:scene3d>
            <a:camera prst="orthographicFront"/>
            <a:lightRig rig="threePt" dir="t"/>
          </a:scene3d>
          <a:sp3d>
            <a:bevelT w="114300" prst="artDeco"/>
          </a:sp3d>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dirty="0" err="1">
                <a:latin typeface="Times New Roman" panose="02020603050405020304" pitchFamily="18" charset="0"/>
                <a:ea typeface="Calibri" panose="020F0502020204030204" pitchFamily="34" charset="0"/>
              </a:rPr>
              <a:t>Tập</a:t>
            </a:r>
            <a:r>
              <a:rPr lang="en-US" sz="2400" dirty="0">
                <a:latin typeface="Times New Roman" panose="02020603050405020304" pitchFamily="18" charset="0"/>
                <a:ea typeface="Calibri" panose="020F0502020204030204" pitchFamily="34" charset="0"/>
              </a:rPr>
              <a:t> tin </a:t>
            </a:r>
            <a:r>
              <a:rPr lang="en-US" sz="2400" dirty="0" err="1">
                <a:latin typeface="Times New Roman" panose="02020603050405020304" pitchFamily="18" charset="0"/>
                <a:ea typeface="Calibri" panose="020F0502020204030204" pitchFamily="34" charset="0"/>
              </a:rPr>
              <a:t>đính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kèm</a:t>
            </a:r>
            <a:r>
              <a:rPr lang="en-US" sz="2400" dirty="0">
                <a:latin typeface="Times New Roman" panose="02020603050405020304" pitchFamily="18" charset="0"/>
                <a:ea typeface="Calibri" panose="020F0502020204030204" pitchFamily="34" charset="0"/>
              </a:rPr>
              <a:t> dung </a:t>
            </a:r>
            <a:r>
              <a:rPr lang="en-US" sz="2400" dirty="0" err="1">
                <a:latin typeface="Times New Roman" panose="02020603050405020304" pitchFamily="18" charset="0"/>
                <a:ea typeface="Calibri" panose="020F0502020204030204" pitchFamily="34" charset="0"/>
              </a:rPr>
              <a:t>lượng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nhỏ</a:t>
            </a:r>
            <a:r>
              <a:rPr lang="en-US" sz="2400" dirty="0">
                <a:latin typeface="Times New Roman" panose="02020603050405020304" pitchFamily="18" charset="0"/>
                <a:ea typeface="Calibri" panose="020F0502020204030204" pitchFamily="34" charset="0"/>
              </a:rPr>
              <a:t> </a:t>
            </a:r>
          </a:p>
        </p:txBody>
      </p:sp>
      <p:sp>
        <p:nvSpPr>
          <p:cNvPr id="25" name="Rectangular Callout 24"/>
          <p:cNvSpPr/>
          <p:nvPr/>
        </p:nvSpPr>
        <p:spPr>
          <a:xfrm>
            <a:off x="4156984" y="4159164"/>
            <a:ext cx="3269052" cy="947418"/>
          </a:xfrm>
          <a:prstGeom prst="wedgeRectCallout">
            <a:avLst>
              <a:gd name="adj1" fmla="val -84565"/>
              <a:gd name="adj2" fmla="val -55349"/>
            </a:avLst>
          </a:prstGeom>
          <a:scene3d>
            <a:camera prst="orthographicFront"/>
            <a:lightRig rig="threePt" dir="t"/>
          </a:scene3d>
          <a:sp3d>
            <a:bevelT w="114300" prst="artDeco"/>
          </a:sp3d>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dirty="0" err="1">
                <a:solidFill>
                  <a:schemeClr val="lt1"/>
                </a:solidFill>
                <a:latin typeface="Times New Roman" panose="02020603050405020304" pitchFamily="18" charset="0"/>
                <a:ea typeface="Calibri" panose="020F0502020204030204" pitchFamily="34" charset="0"/>
              </a:rPr>
              <a:t>Gởi</a:t>
            </a:r>
            <a:r>
              <a:rPr lang="en-US" sz="2400" dirty="0">
                <a:solidFill>
                  <a:schemeClr val="lt1"/>
                </a:solidFill>
                <a:latin typeface="Times New Roman" panose="02020603050405020304" pitchFamily="18" charset="0"/>
                <a:ea typeface="Calibri" panose="020F0502020204030204" pitchFamily="34" charset="0"/>
              </a:rPr>
              <a:t> </a:t>
            </a:r>
            <a:r>
              <a:rPr lang="en-US" sz="2400" dirty="0" err="1">
                <a:solidFill>
                  <a:schemeClr val="lt1"/>
                </a:solidFill>
                <a:latin typeface="Times New Roman" panose="02020603050405020304" pitchFamily="18" charset="0"/>
                <a:ea typeface="Calibri" panose="020F0502020204030204" pitchFamily="34" charset="0"/>
              </a:rPr>
              <a:t>cho</a:t>
            </a:r>
            <a:r>
              <a:rPr lang="en-US" sz="2400" dirty="0">
                <a:solidFill>
                  <a:schemeClr val="lt1"/>
                </a:solidFill>
                <a:latin typeface="Times New Roman" panose="02020603050405020304" pitchFamily="18" charset="0"/>
                <a:ea typeface="Calibri" panose="020F0502020204030204" pitchFamily="34" charset="0"/>
              </a:rPr>
              <a:t> </a:t>
            </a:r>
            <a:r>
              <a:rPr lang="en-US" sz="2400" dirty="0" err="1">
                <a:solidFill>
                  <a:schemeClr val="lt1"/>
                </a:solidFill>
                <a:latin typeface="Times New Roman" panose="02020603050405020304" pitchFamily="18" charset="0"/>
                <a:ea typeface="Calibri" panose="020F0502020204030204" pitchFamily="34" charset="0"/>
              </a:rPr>
              <a:t>bạn</a:t>
            </a:r>
            <a:r>
              <a:rPr lang="en-US" sz="2400" dirty="0">
                <a:solidFill>
                  <a:schemeClr val="lt1"/>
                </a:solidFill>
                <a:latin typeface="Times New Roman" panose="02020603050405020304" pitchFamily="18" charset="0"/>
                <a:ea typeface="Calibri" panose="020F0502020204030204" pitchFamily="34" charset="0"/>
              </a:rPr>
              <a:t> </a:t>
            </a:r>
            <a:r>
              <a:rPr lang="en-US" sz="2400" dirty="0" err="1">
                <a:solidFill>
                  <a:schemeClr val="lt1"/>
                </a:solidFill>
                <a:latin typeface="Times New Roman" panose="02020603050405020304" pitchFamily="18" charset="0"/>
                <a:ea typeface="Calibri" panose="020F0502020204030204" pitchFamily="34" charset="0"/>
              </a:rPr>
              <a:t>địa</a:t>
            </a:r>
            <a:r>
              <a:rPr lang="en-US" sz="2400" dirty="0">
                <a:solidFill>
                  <a:schemeClr val="lt1"/>
                </a:solidFill>
                <a:latin typeface="Times New Roman" panose="02020603050405020304" pitchFamily="18" charset="0"/>
                <a:ea typeface="Calibri" panose="020F0502020204030204" pitchFamily="34" charset="0"/>
              </a:rPr>
              <a:t> </a:t>
            </a:r>
            <a:r>
              <a:rPr lang="en-US" sz="2400" dirty="0" err="1">
                <a:solidFill>
                  <a:schemeClr val="lt1"/>
                </a:solidFill>
                <a:latin typeface="Times New Roman" panose="02020603050405020304" pitchFamily="18" charset="0"/>
                <a:ea typeface="Calibri" panose="020F0502020204030204" pitchFamily="34" charset="0"/>
              </a:rPr>
              <a:t>chỉ</a:t>
            </a:r>
            <a:r>
              <a:rPr lang="en-US" sz="2400" dirty="0">
                <a:solidFill>
                  <a:schemeClr val="lt1"/>
                </a:solidFill>
                <a:latin typeface="Times New Roman" panose="02020603050405020304" pitchFamily="18" charset="0"/>
                <a:ea typeface="Calibri" panose="020F0502020204030204" pitchFamily="34" charset="0"/>
              </a:rPr>
              <a:t> </a:t>
            </a:r>
            <a:r>
              <a:rPr lang="en-US" sz="2400" dirty="0" err="1">
                <a:solidFill>
                  <a:schemeClr val="lt1"/>
                </a:solidFill>
                <a:latin typeface="Times New Roman" panose="02020603050405020304" pitchFamily="18" charset="0"/>
                <a:ea typeface="Calibri" panose="020F0502020204030204" pitchFamily="34" charset="0"/>
              </a:rPr>
              <a:t>trang</a:t>
            </a:r>
            <a:r>
              <a:rPr lang="en-US" sz="2400" dirty="0">
                <a:solidFill>
                  <a:schemeClr val="lt1"/>
                </a:solidFill>
                <a:latin typeface="Times New Roman" panose="02020603050405020304" pitchFamily="18" charset="0"/>
                <a:ea typeface="Calibri" panose="020F0502020204030204" pitchFamily="34" charset="0"/>
              </a:rPr>
              <a:t> web </a:t>
            </a:r>
            <a:r>
              <a:rPr lang="en-US" sz="2400" dirty="0" err="1">
                <a:solidFill>
                  <a:schemeClr val="lt1"/>
                </a:solidFill>
                <a:latin typeface="Times New Roman" panose="02020603050405020304" pitchFamily="18" charset="0"/>
                <a:ea typeface="Calibri" panose="020F0502020204030204" pitchFamily="34" charset="0"/>
              </a:rPr>
              <a:t>chứa</a:t>
            </a:r>
            <a:r>
              <a:rPr lang="en-US" sz="2400" dirty="0">
                <a:solidFill>
                  <a:schemeClr val="lt1"/>
                </a:solidFill>
                <a:latin typeface="Times New Roman" panose="02020603050405020304" pitchFamily="18" charset="0"/>
                <a:ea typeface="Calibri" panose="020F0502020204030204" pitchFamily="34" charset="0"/>
              </a:rPr>
              <a:t> video</a:t>
            </a:r>
          </a:p>
        </p:txBody>
      </p:sp>
      <p:sp>
        <p:nvSpPr>
          <p:cNvPr id="26" name="Rectangular Callout 25"/>
          <p:cNvSpPr/>
          <p:nvPr/>
        </p:nvSpPr>
        <p:spPr>
          <a:xfrm>
            <a:off x="4687266" y="1909514"/>
            <a:ext cx="3420838" cy="878071"/>
          </a:xfrm>
          <a:prstGeom prst="wedgeRectCallout">
            <a:avLst>
              <a:gd name="adj1" fmla="val -52091"/>
              <a:gd name="adj2" fmla="val 112563"/>
            </a:avLst>
          </a:prstGeom>
          <a:scene3d>
            <a:camera prst="orthographicFront"/>
            <a:lightRig rig="threePt" dir="t"/>
          </a:scene3d>
          <a:sp3d>
            <a:bevelT w="114300" prst="artDeco"/>
          </a:sp3d>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dirty="0" err="1">
                <a:effectLst/>
                <a:latin typeface="Times New Roman" panose="02020603050405020304" pitchFamily="18" charset="0"/>
                <a:ea typeface="Calibri" panose="020F0502020204030204" pitchFamily="34" charset="0"/>
              </a:rPr>
              <a:t>Có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đổi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định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bản</a:t>
            </a:r>
            <a:r>
              <a:rPr lang="en-US" sz="2400" dirty="0">
                <a:effectLst/>
                <a:latin typeface="Times New Roman" panose="02020603050405020304" pitchFamily="18" charset="0"/>
                <a:ea typeface="Calibri" panose="020F0502020204030204" pitchFamily="34" charset="0"/>
              </a:rPr>
              <a:t> </a:t>
            </a:r>
            <a:r>
              <a:rPr lang="en-US" sz="2400" i="1" dirty="0">
                <a:effectLst/>
                <a:latin typeface="Times New Roman" panose="02020603050405020304" pitchFamily="18" charset="0"/>
                <a:ea typeface="Calibri" panose="020F0502020204030204" pitchFamily="34" charset="0"/>
              </a:rPr>
              <a:t>(font, </a:t>
            </a:r>
            <a:r>
              <a:rPr lang="en-US" sz="2400" i="1" dirty="0" err="1">
                <a:effectLst/>
                <a:latin typeface="Times New Roman" panose="02020603050405020304" pitchFamily="18" charset="0"/>
                <a:ea typeface="Calibri" panose="020F0502020204030204" pitchFamily="34" charset="0"/>
              </a:rPr>
              <a:t>màu</a:t>
            </a:r>
            <a:r>
              <a:rPr lang="en-US" sz="2400" i="1" dirty="0">
                <a:effectLst/>
                <a:latin typeface="Times New Roman" panose="02020603050405020304" pitchFamily="18" charset="0"/>
                <a:ea typeface="Calibri" panose="020F0502020204030204" pitchFamily="34" charset="0"/>
              </a:rPr>
              <a:t> </a:t>
            </a:r>
            <a:r>
              <a:rPr lang="en-US" sz="2400" i="1" dirty="0" err="1">
                <a:effectLst/>
                <a:latin typeface="Times New Roman" panose="02020603050405020304" pitchFamily="18" charset="0"/>
                <a:ea typeface="Calibri" panose="020F0502020204030204" pitchFamily="34" charset="0"/>
              </a:rPr>
              <a:t>chữ</a:t>
            </a:r>
            <a:r>
              <a:rPr lang="en-US" sz="2400" i="1" dirty="0">
                <a:effectLst/>
                <a:latin typeface="Times New Roman" panose="02020603050405020304" pitchFamily="18" charset="0"/>
                <a:ea typeface="Calibri" panose="020F0502020204030204" pitchFamily="34" charset="0"/>
              </a:rPr>
              <a:t>)</a:t>
            </a:r>
            <a:r>
              <a:rPr lang="en-US" sz="2400" dirty="0">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54885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2000" fill="hold"/>
                                        <p:tgtEl>
                                          <p:spTgt spid="21"/>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26"/>
                    </p:tgtEl>
                  </p:cond>
                </p:stCondLst>
                <p:endSync evt="end" delay="0">
                  <p:rtn val="all"/>
                </p:endSync>
                <p:childTnLst>
                  <p:par>
                    <p:cTn id="8" fill="hold">
                      <p:stCondLst>
                        <p:cond delay="0"/>
                      </p:stCondLst>
                      <p:childTnLst>
                        <p:par>
                          <p:cTn id="9" fill="hold">
                            <p:stCondLst>
                              <p:cond delay="0"/>
                            </p:stCondLst>
                            <p:childTnLst>
                              <p:par>
                                <p:cTn id="10" presetID="15" presetClass="entr" presetSubtype="0" fill="hold" grpId="0" nodeType="clickEffect">
                                  <p:stCondLst>
                                    <p:cond delay="0"/>
                                  </p:stCondLst>
                                  <p:iterate type="wd">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4600"/>
                            </p:stCondLst>
                            <p:childTnLst>
                              <p:par>
                                <p:cTn id="17" presetID="36" presetClass="emph" presetSubtype="0" repeatCount="indefinite" fill="hold" grpId="2" nodeType="afterEffect">
                                  <p:stCondLst>
                                    <p:cond delay="0"/>
                                  </p:stCondLst>
                                  <p:iterate type="wd">
                                    <p:tmPct val="10000"/>
                                  </p:iterate>
                                  <p:childTnLst>
                                    <p:animScale>
                                      <p:cBhvr>
                                        <p:cTn id="18" dur="250" autoRev="1" fill="hold">
                                          <p:stCondLst>
                                            <p:cond delay="0"/>
                                          </p:stCondLst>
                                        </p:cTn>
                                        <p:tgtEl>
                                          <p:spTgt spid="28"/>
                                        </p:tgtEl>
                                      </p:cBhvr>
                                      <p:to x="80000" y="100000"/>
                                    </p:animScale>
                                    <p:anim by="(#ppt_w*0.10)" calcmode="lin" valueType="num">
                                      <p:cBhvr>
                                        <p:cTn id="19" dur="250" autoRev="1" fill="hold">
                                          <p:stCondLst>
                                            <p:cond delay="0"/>
                                          </p:stCondLst>
                                        </p:cTn>
                                        <p:tgtEl>
                                          <p:spTgt spid="28"/>
                                        </p:tgtEl>
                                        <p:attrNameLst>
                                          <p:attrName>ppt_x</p:attrName>
                                        </p:attrNameLst>
                                      </p:cBhvr>
                                    </p:anim>
                                    <p:anim by="(-#ppt_w*0.10)" calcmode="lin" valueType="num">
                                      <p:cBhvr>
                                        <p:cTn id="20" dur="250" autoRev="1" fill="hold">
                                          <p:stCondLst>
                                            <p:cond delay="0"/>
                                          </p:stCondLst>
                                        </p:cTn>
                                        <p:tgtEl>
                                          <p:spTgt spid="28"/>
                                        </p:tgtEl>
                                        <p:attrNameLst>
                                          <p:attrName>ppt_y</p:attrName>
                                        </p:attrNameLst>
                                      </p:cBhvr>
                                    </p:anim>
                                    <p:animRot by="-480000">
                                      <p:cBhvr>
                                        <p:cTn id="21" dur="250" autoRev="1" fill="hold">
                                          <p:stCondLst>
                                            <p:cond delay="0"/>
                                          </p:stCondLst>
                                        </p:cTn>
                                        <p:tgtEl>
                                          <p:spTgt spid="28"/>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8" presetClass="exit" presetSubtype="0" accel="50000" fill="hold" grpId="1" nodeType="clickEffect">
                                  <p:stCondLst>
                                    <p:cond delay="0"/>
                                  </p:stCondLst>
                                  <p:iterate type="wd">
                                    <p:tmPct val="0"/>
                                  </p:iterate>
                                  <p:childTnLst>
                                    <p:anim calcmode="lin" valueType="num">
                                      <p:cBhvr>
                                        <p:cTn id="25" dur="1000">
                                          <p:stCondLst>
                                            <p:cond delay="0"/>
                                          </p:stCondLst>
                                        </p:cTn>
                                        <p:tgtEl>
                                          <p:spTgt spid="28"/>
                                        </p:tgtEl>
                                        <p:attrNameLst>
                                          <p:attrName>style.rotation</p:attrName>
                                        </p:attrNameLst>
                                      </p:cBhvr>
                                      <p:tavLst>
                                        <p:tav tm="0">
                                          <p:val>
                                            <p:fltVal val="0"/>
                                          </p:val>
                                        </p:tav>
                                        <p:tav tm="100000">
                                          <p:val>
                                            <p:fltVal val="45"/>
                                          </p:val>
                                        </p:tav>
                                      </p:tavLst>
                                    </p:anim>
                                    <p:anim calcmode="lin" valueType="num">
                                      <p:cBhvr>
                                        <p:cTn id="26" dur="1000">
                                          <p:stCondLst>
                                            <p:cond delay="0"/>
                                          </p:stCondLst>
                                        </p:cTn>
                                        <p:tgtEl>
                                          <p:spTgt spid="28"/>
                                        </p:tgtEl>
                                        <p:attrNameLst>
                                          <p:attrName>ppt_y</p:attrName>
                                        </p:attrNameLst>
                                      </p:cBhvr>
                                      <p:tavLst>
                                        <p:tav tm="0">
                                          <p:val>
                                            <p:strVal val="ppt_y"/>
                                          </p:val>
                                        </p:tav>
                                        <p:tav tm="100000">
                                          <p:val>
                                            <p:strVal val="ppt_y+1"/>
                                          </p:val>
                                        </p:tav>
                                      </p:tavLst>
                                    </p:anim>
                                    <p:set>
                                      <p:cBhvr>
                                        <p:cTn id="27" dur="1" fill="hold">
                                          <p:stCondLst>
                                            <p:cond delay="999"/>
                                          </p:stCondLst>
                                        </p:cTn>
                                        <p:tgtEl>
                                          <p:spTgt spid="28"/>
                                        </p:tgtEl>
                                        <p:attrNameLst>
                                          <p:attrName>style.visibility</p:attrName>
                                        </p:attrNameLst>
                                      </p:cBhvr>
                                      <p:to>
                                        <p:strVal val="hidden"/>
                                      </p:to>
                                    </p:set>
                                  </p:childTnLst>
                                </p:cTn>
                              </p:par>
                              <p:par>
                                <p:cTn id="28" presetID="15" presetClass="entr" presetSubtype="0" fill="hold" grpId="0" nodeType="withEffect">
                                  <p:stCondLst>
                                    <p:cond delay="0"/>
                                  </p:stCondLst>
                                  <p:iterate type="wd">
                                    <p:tmPct val="10000"/>
                                  </p:iterate>
                                  <p:childTnLst>
                                    <p:set>
                                      <p:cBhvr>
                                        <p:cTn id="29" dur="1"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 calcmode="lin" valueType="num">
                                      <p:cBhvr>
                                        <p:cTn id="32"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400"/>
                            </p:stCondLst>
                            <p:childTnLst>
                              <p:par>
                                <p:cTn id="35" presetID="36" presetClass="emph" presetSubtype="0" repeatCount="indefinite" fill="hold" grpId="2" nodeType="afterEffect">
                                  <p:stCondLst>
                                    <p:cond delay="0"/>
                                  </p:stCondLst>
                                  <p:iterate type="wd">
                                    <p:tmPct val="10000"/>
                                  </p:iterate>
                                  <p:childTnLst>
                                    <p:animScale>
                                      <p:cBhvr>
                                        <p:cTn id="36" dur="250" autoRev="1" fill="hold">
                                          <p:stCondLst>
                                            <p:cond delay="0"/>
                                          </p:stCondLst>
                                        </p:cTn>
                                        <p:tgtEl>
                                          <p:spTgt spid="29"/>
                                        </p:tgtEl>
                                      </p:cBhvr>
                                      <p:to x="80000" y="100000"/>
                                    </p:animScale>
                                    <p:anim by="(#ppt_w*0.10)" calcmode="lin" valueType="num">
                                      <p:cBhvr>
                                        <p:cTn id="37" dur="250" autoRev="1" fill="hold">
                                          <p:stCondLst>
                                            <p:cond delay="0"/>
                                          </p:stCondLst>
                                        </p:cTn>
                                        <p:tgtEl>
                                          <p:spTgt spid="29"/>
                                        </p:tgtEl>
                                        <p:attrNameLst>
                                          <p:attrName>ppt_x</p:attrName>
                                        </p:attrNameLst>
                                      </p:cBhvr>
                                    </p:anim>
                                    <p:anim by="(-#ppt_w*0.10)" calcmode="lin" valueType="num">
                                      <p:cBhvr>
                                        <p:cTn id="38" dur="250" autoRev="1" fill="hold">
                                          <p:stCondLst>
                                            <p:cond delay="0"/>
                                          </p:stCondLst>
                                        </p:cTn>
                                        <p:tgtEl>
                                          <p:spTgt spid="29"/>
                                        </p:tgtEl>
                                        <p:attrNameLst>
                                          <p:attrName>ppt_y</p:attrName>
                                        </p:attrNameLst>
                                      </p:cBhvr>
                                    </p:anim>
                                    <p:animRot by="-480000">
                                      <p:cBhvr>
                                        <p:cTn id="39" dur="250" autoRev="1" fill="hold">
                                          <p:stCondLst>
                                            <p:cond delay="0"/>
                                          </p:stCondLst>
                                        </p:cTn>
                                        <p:tgtEl>
                                          <p:spTgt spid="29"/>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8" presetClass="exit" presetSubtype="0" accel="50000" fill="hold" grpId="1" nodeType="clickEffect">
                                  <p:stCondLst>
                                    <p:cond delay="0"/>
                                  </p:stCondLst>
                                  <p:iterate type="wd">
                                    <p:tmPct val="0"/>
                                  </p:iterate>
                                  <p:childTnLst>
                                    <p:anim calcmode="lin" valueType="num">
                                      <p:cBhvr>
                                        <p:cTn id="43" dur="1000">
                                          <p:stCondLst>
                                            <p:cond delay="0"/>
                                          </p:stCondLst>
                                        </p:cTn>
                                        <p:tgtEl>
                                          <p:spTgt spid="29"/>
                                        </p:tgtEl>
                                        <p:attrNameLst>
                                          <p:attrName>style.rotation</p:attrName>
                                        </p:attrNameLst>
                                      </p:cBhvr>
                                      <p:tavLst>
                                        <p:tav tm="0">
                                          <p:val>
                                            <p:fltVal val="0"/>
                                          </p:val>
                                        </p:tav>
                                        <p:tav tm="100000">
                                          <p:val>
                                            <p:fltVal val="45"/>
                                          </p:val>
                                        </p:tav>
                                      </p:tavLst>
                                    </p:anim>
                                    <p:anim calcmode="lin" valueType="num">
                                      <p:cBhvr>
                                        <p:cTn id="44" dur="1000">
                                          <p:stCondLst>
                                            <p:cond delay="0"/>
                                          </p:stCondLst>
                                        </p:cTn>
                                        <p:tgtEl>
                                          <p:spTgt spid="29"/>
                                        </p:tgtEl>
                                        <p:attrNameLst>
                                          <p:attrName>ppt_y</p:attrName>
                                        </p:attrNameLst>
                                      </p:cBhvr>
                                      <p:tavLst>
                                        <p:tav tm="0">
                                          <p:val>
                                            <p:strVal val="ppt_y"/>
                                          </p:val>
                                        </p:tav>
                                        <p:tav tm="100000">
                                          <p:val>
                                            <p:strVal val="ppt_y+1"/>
                                          </p:val>
                                        </p:tav>
                                      </p:tavLst>
                                    </p:anim>
                                    <p:set>
                                      <p:cBhvr>
                                        <p:cTn id="45" dur="1" fill="hold">
                                          <p:stCondLst>
                                            <p:cond delay="999"/>
                                          </p:stCondLst>
                                        </p:cTn>
                                        <p:tgtEl>
                                          <p:spTgt spid="29"/>
                                        </p:tgtEl>
                                        <p:attrNameLst>
                                          <p:attrName>style.visibility</p:attrName>
                                        </p:attrNameLst>
                                      </p:cBhvr>
                                      <p:to>
                                        <p:strVal val="hidden"/>
                                      </p:to>
                                    </p:set>
                                  </p:childTnLst>
                                </p:cTn>
                              </p:par>
                              <p:par>
                                <p:cTn id="46" presetID="15" presetClass="entr" presetSubtype="0" fill="hold" grpId="0" nodeType="withEffect">
                                  <p:stCondLst>
                                    <p:cond delay="0"/>
                                  </p:stCondLst>
                                  <p:iterate type="wd">
                                    <p:tmPct val="10000"/>
                                  </p:iterate>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fltVal val="0"/>
                                          </p:val>
                                        </p:tav>
                                        <p:tav tm="100000">
                                          <p:val>
                                            <p:strVal val="#ppt_w"/>
                                          </p:val>
                                        </p:tav>
                                      </p:tavLst>
                                    </p:anim>
                                    <p:anim calcmode="lin" valueType="num">
                                      <p:cBhvr>
                                        <p:cTn id="49" dur="1000" fill="hold"/>
                                        <p:tgtEl>
                                          <p:spTgt spid="30"/>
                                        </p:tgtEl>
                                        <p:attrNameLst>
                                          <p:attrName>ppt_h</p:attrName>
                                        </p:attrNameLst>
                                      </p:cBhvr>
                                      <p:tavLst>
                                        <p:tav tm="0">
                                          <p:val>
                                            <p:fltVal val="0"/>
                                          </p:val>
                                        </p:tav>
                                        <p:tav tm="100000">
                                          <p:val>
                                            <p:strVal val="#ppt_h"/>
                                          </p:val>
                                        </p:tav>
                                      </p:tavLst>
                                    </p:anim>
                                    <p:anim calcmode="lin" valueType="num">
                                      <p:cBhvr>
                                        <p:cTn id="50"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2800"/>
                            </p:stCondLst>
                            <p:childTnLst>
                              <p:par>
                                <p:cTn id="53" presetID="36" presetClass="emph" presetSubtype="0" repeatCount="indefinite" fill="hold" grpId="2" nodeType="afterEffect">
                                  <p:stCondLst>
                                    <p:cond delay="0"/>
                                  </p:stCondLst>
                                  <p:iterate type="wd">
                                    <p:tmPct val="10000"/>
                                  </p:iterate>
                                  <p:childTnLst>
                                    <p:animScale>
                                      <p:cBhvr>
                                        <p:cTn id="54" dur="250" autoRev="1" fill="hold">
                                          <p:stCondLst>
                                            <p:cond delay="0"/>
                                          </p:stCondLst>
                                        </p:cTn>
                                        <p:tgtEl>
                                          <p:spTgt spid="30"/>
                                        </p:tgtEl>
                                      </p:cBhvr>
                                      <p:to x="80000" y="100000"/>
                                    </p:animScale>
                                    <p:anim by="(#ppt_w*0.10)" calcmode="lin" valueType="num">
                                      <p:cBhvr>
                                        <p:cTn id="55" dur="250" autoRev="1" fill="hold">
                                          <p:stCondLst>
                                            <p:cond delay="0"/>
                                          </p:stCondLst>
                                        </p:cTn>
                                        <p:tgtEl>
                                          <p:spTgt spid="30"/>
                                        </p:tgtEl>
                                        <p:attrNameLst>
                                          <p:attrName>ppt_x</p:attrName>
                                        </p:attrNameLst>
                                      </p:cBhvr>
                                    </p:anim>
                                    <p:anim by="(-#ppt_w*0.10)" calcmode="lin" valueType="num">
                                      <p:cBhvr>
                                        <p:cTn id="56" dur="250" autoRev="1" fill="hold">
                                          <p:stCondLst>
                                            <p:cond delay="0"/>
                                          </p:stCondLst>
                                        </p:cTn>
                                        <p:tgtEl>
                                          <p:spTgt spid="30"/>
                                        </p:tgtEl>
                                        <p:attrNameLst>
                                          <p:attrName>ppt_y</p:attrName>
                                        </p:attrNameLst>
                                      </p:cBhvr>
                                    </p:anim>
                                    <p:animRot by="-480000">
                                      <p:cBhvr>
                                        <p:cTn id="57" dur="250" autoRev="1" fill="hold">
                                          <p:stCondLst>
                                            <p:cond delay="0"/>
                                          </p:stCondLst>
                                        </p:cTn>
                                        <p:tgtEl>
                                          <p:spTgt spid="30"/>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38" presetClass="exit" presetSubtype="0" accel="50000" fill="hold" grpId="1" nodeType="clickEffect">
                                  <p:stCondLst>
                                    <p:cond delay="0"/>
                                  </p:stCondLst>
                                  <p:iterate type="wd">
                                    <p:tmPct val="0"/>
                                  </p:iterate>
                                  <p:childTnLst>
                                    <p:anim calcmode="lin" valueType="num">
                                      <p:cBhvr>
                                        <p:cTn id="61" dur="1000">
                                          <p:stCondLst>
                                            <p:cond delay="0"/>
                                          </p:stCondLst>
                                        </p:cTn>
                                        <p:tgtEl>
                                          <p:spTgt spid="30"/>
                                        </p:tgtEl>
                                        <p:attrNameLst>
                                          <p:attrName>style.rotation</p:attrName>
                                        </p:attrNameLst>
                                      </p:cBhvr>
                                      <p:tavLst>
                                        <p:tav tm="0">
                                          <p:val>
                                            <p:fltVal val="0"/>
                                          </p:val>
                                        </p:tav>
                                        <p:tav tm="100000">
                                          <p:val>
                                            <p:fltVal val="45"/>
                                          </p:val>
                                        </p:tav>
                                      </p:tavLst>
                                    </p:anim>
                                    <p:anim calcmode="lin" valueType="num">
                                      <p:cBhvr>
                                        <p:cTn id="62" dur="1000">
                                          <p:stCondLst>
                                            <p:cond delay="0"/>
                                          </p:stCondLst>
                                        </p:cTn>
                                        <p:tgtEl>
                                          <p:spTgt spid="30"/>
                                        </p:tgtEl>
                                        <p:attrNameLst>
                                          <p:attrName>ppt_y</p:attrName>
                                        </p:attrNameLst>
                                      </p:cBhvr>
                                      <p:tavLst>
                                        <p:tav tm="0">
                                          <p:val>
                                            <p:strVal val="ppt_y"/>
                                          </p:val>
                                        </p:tav>
                                        <p:tav tm="100000">
                                          <p:val>
                                            <p:strVal val="ppt_y+1"/>
                                          </p:val>
                                        </p:tav>
                                      </p:tavLst>
                                    </p:anim>
                                    <p:set>
                                      <p:cBhvr>
                                        <p:cTn id="63" dur="1" fill="hold">
                                          <p:stCondLst>
                                            <p:cond delay="999"/>
                                          </p:stCondLst>
                                        </p:cTn>
                                        <p:tgtEl>
                                          <p:spTgt spid="30"/>
                                        </p:tgtEl>
                                        <p:attrNameLst>
                                          <p:attrName>style.visibility</p:attrName>
                                        </p:attrNameLst>
                                      </p:cBhvr>
                                      <p:to>
                                        <p:strVal val="hidden"/>
                                      </p:to>
                                    </p:set>
                                  </p:childTnLst>
                                </p:cTn>
                              </p:par>
                              <p:par>
                                <p:cTn id="64" presetID="15" presetClass="entr" presetSubtype="0" fill="hold" grpId="0" nodeType="withEffect">
                                  <p:stCondLst>
                                    <p:cond delay="0"/>
                                  </p:stCondLst>
                                  <p:iterate type="wd">
                                    <p:tmPct val="10000"/>
                                  </p:iterate>
                                  <p:childTnLst>
                                    <p:set>
                                      <p:cBhvr>
                                        <p:cTn id="65" dur="1" fill="hold">
                                          <p:stCondLst>
                                            <p:cond delay="0"/>
                                          </p:stCondLst>
                                        </p:cTn>
                                        <p:tgtEl>
                                          <p:spTgt spid="31"/>
                                        </p:tgtEl>
                                        <p:attrNameLst>
                                          <p:attrName>style.visibility</p:attrName>
                                        </p:attrNameLst>
                                      </p:cBhvr>
                                      <p:to>
                                        <p:strVal val="visible"/>
                                      </p:to>
                                    </p:set>
                                    <p:anim calcmode="lin" valueType="num">
                                      <p:cBhvr>
                                        <p:cTn id="66" dur="1000" fill="hold"/>
                                        <p:tgtEl>
                                          <p:spTgt spid="31"/>
                                        </p:tgtEl>
                                        <p:attrNameLst>
                                          <p:attrName>ppt_w</p:attrName>
                                        </p:attrNameLst>
                                      </p:cBhvr>
                                      <p:tavLst>
                                        <p:tav tm="0">
                                          <p:val>
                                            <p:fltVal val="0"/>
                                          </p:val>
                                        </p:tav>
                                        <p:tav tm="100000">
                                          <p:val>
                                            <p:strVal val="#ppt_w"/>
                                          </p:val>
                                        </p:tav>
                                      </p:tavLst>
                                    </p:anim>
                                    <p:anim calcmode="lin" valueType="num">
                                      <p:cBhvr>
                                        <p:cTn id="67" dur="1000" fill="hold"/>
                                        <p:tgtEl>
                                          <p:spTgt spid="31"/>
                                        </p:tgtEl>
                                        <p:attrNameLst>
                                          <p:attrName>ppt_h</p:attrName>
                                        </p:attrNameLst>
                                      </p:cBhvr>
                                      <p:tavLst>
                                        <p:tav tm="0">
                                          <p:val>
                                            <p:fltVal val="0"/>
                                          </p:val>
                                        </p:tav>
                                        <p:tav tm="100000">
                                          <p:val>
                                            <p:strVal val="#ppt_h"/>
                                          </p:val>
                                        </p:tav>
                                      </p:tavLst>
                                    </p:anim>
                                    <p:anim calcmode="lin" valueType="num">
                                      <p:cBhvr>
                                        <p:cTn id="68"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4100"/>
                            </p:stCondLst>
                            <p:childTnLst>
                              <p:par>
                                <p:cTn id="71" presetID="36" presetClass="emph" presetSubtype="0" repeatCount="indefinite" fill="hold" grpId="1" nodeType="afterEffect">
                                  <p:stCondLst>
                                    <p:cond delay="0"/>
                                  </p:stCondLst>
                                  <p:iterate type="wd">
                                    <p:tmPct val="0"/>
                                  </p:iterate>
                                  <p:childTnLst>
                                    <p:animScale>
                                      <p:cBhvr>
                                        <p:cTn id="72" dur="250" autoRev="1" fill="hold">
                                          <p:stCondLst>
                                            <p:cond delay="0"/>
                                          </p:stCondLst>
                                        </p:cTn>
                                        <p:tgtEl>
                                          <p:spTgt spid="31"/>
                                        </p:tgtEl>
                                      </p:cBhvr>
                                      <p:to x="80000" y="100000"/>
                                    </p:animScale>
                                    <p:anim by="(#ppt_w*0.10)" calcmode="lin" valueType="num">
                                      <p:cBhvr>
                                        <p:cTn id="73" dur="250" autoRev="1" fill="hold">
                                          <p:stCondLst>
                                            <p:cond delay="0"/>
                                          </p:stCondLst>
                                        </p:cTn>
                                        <p:tgtEl>
                                          <p:spTgt spid="31"/>
                                        </p:tgtEl>
                                        <p:attrNameLst>
                                          <p:attrName>ppt_x</p:attrName>
                                        </p:attrNameLst>
                                      </p:cBhvr>
                                    </p:anim>
                                    <p:anim by="(-#ppt_w*0.10)" calcmode="lin" valueType="num">
                                      <p:cBhvr>
                                        <p:cTn id="74" dur="250" autoRev="1" fill="hold">
                                          <p:stCondLst>
                                            <p:cond delay="0"/>
                                          </p:stCondLst>
                                        </p:cTn>
                                        <p:tgtEl>
                                          <p:spTgt spid="31"/>
                                        </p:tgtEl>
                                        <p:attrNameLst>
                                          <p:attrName>ppt_y</p:attrName>
                                        </p:attrNameLst>
                                      </p:cBhvr>
                                    </p:anim>
                                    <p:animRot by="-480000">
                                      <p:cBhvr>
                                        <p:cTn id="75" dur="250" autoRev="1" fill="hold">
                                          <p:stCondLst>
                                            <p:cond delay="0"/>
                                          </p:stCondLst>
                                        </p:cTn>
                                        <p:tgtEl>
                                          <p:spTgt spid="31"/>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38" presetClass="exit" presetSubtype="0" accel="50000" fill="hold" grpId="2" nodeType="clickEffect">
                                  <p:stCondLst>
                                    <p:cond delay="0"/>
                                  </p:stCondLst>
                                  <p:iterate type="wd">
                                    <p:tmPct val="0"/>
                                  </p:iterate>
                                  <p:childTnLst>
                                    <p:anim calcmode="lin" valueType="num">
                                      <p:cBhvr>
                                        <p:cTn id="79" dur="1000">
                                          <p:stCondLst>
                                            <p:cond delay="0"/>
                                          </p:stCondLst>
                                        </p:cTn>
                                        <p:tgtEl>
                                          <p:spTgt spid="31"/>
                                        </p:tgtEl>
                                        <p:attrNameLst>
                                          <p:attrName>style.rotation</p:attrName>
                                        </p:attrNameLst>
                                      </p:cBhvr>
                                      <p:tavLst>
                                        <p:tav tm="0">
                                          <p:val>
                                            <p:fltVal val="0"/>
                                          </p:val>
                                        </p:tav>
                                        <p:tav tm="100000">
                                          <p:val>
                                            <p:fltVal val="45"/>
                                          </p:val>
                                        </p:tav>
                                      </p:tavLst>
                                    </p:anim>
                                    <p:anim calcmode="lin" valueType="num">
                                      <p:cBhvr>
                                        <p:cTn id="80" dur="1000">
                                          <p:stCondLst>
                                            <p:cond delay="0"/>
                                          </p:stCondLst>
                                        </p:cTn>
                                        <p:tgtEl>
                                          <p:spTgt spid="31"/>
                                        </p:tgtEl>
                                        <p:attrNameLst>
                                          <p:attrName>ppt_y</p:attrName>
                                        </p:attrNameLst>
                                      </p:cBhvr>
                                      <p:tavLst>
                                        <p:tav tm="0">
                                          <p:val>
                                            <p:strVal val="ppt_y"/>
                                          </p:val>
                                        </p:tav>
                                        <p:tav tm="100000">
                                          <p:val>
                                            <p:strVal val="ppt_y+1"/>
                                          </p:val>
                                        </p:tav>
                                      </p:tavLst>
                                    </p:anim>
                                    <p:set>
                                      <p:cBhvr>
                                        <p:cTn id="81" dur="1" fill="hold">
                                          <p:stCondLst>
                                            <p:cond delay="999"/>
                                          </p:stCondLst>
                                        </p:cTn>
                                        <p:tgtEl>
                                          <p:spTgt spid="31"/>
                                        </p:tgtEl>
                                        <p:attrNameLst>
                                          <p:attrName>style.visibility</p:attrName>
                                        </p:attrNameLst>
                                      </p:cBhvr>
                                      <p:to>
                                        <p:strVal val="hidden"/>
                                      </p:to>
                                    </p:set>
                                  </p:childTnLst>
                                </p:cTn>
                              </p:par>
                              <p:par>
                                <p:cTn id="82" presetID="26" presetClass="entr" presetSubtype="0" fill="hold"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down)">
                                      <p:cBhvr>
                                        <p:cTn id="84" dur="580">
                                          <p:stCondLst>
                                            <p:cond delay="0"/>
                                          </p:stCondLst>
                                        </p:cTn>
                                        <p:tgtEl>
                                          <p:spTgt spid="20"/>
                                        </p:tgtEl>
                                      </p:cBhvr>
                                    </p:animEffect>
                                    <p:anim calcmode="lin" valueType="num">
                                      <p:cBhvr>
                                        <p:cTn id="8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0" dur="26">
                                          <p:stCondLst>
                                            <p:cond delay="650"/>
                                          </p:stCondLst>
                                        </p:cTn>
                                        <p:tgtEl>
                                          <p:spTgt spid="20"/>
                                        </p:tgtEl>
                                      </p:cBhvr>
                                      <p:to x="100000" y="60000"/>
                                    </p:animScale>
                                    <p:animScale>
                                      <p:cBhvr>
                                        <p:cTn id="91" dur="166" decel="50000">
                                          <p:stCondLst>
                                            <p:cond delay="676"/>
                                          </p:stCondLst>
                                        </p:cTn>
                                        <p:tgtEl>
                                          <p:spTgt spid="20"/>
                                        </p:tgtEl>
                                      </p:cBhvr>
                                      <p:to x="100000" y="100000"/>
                                    </p:animScale>
                                    <p:animScale>
                                      <p:cBhvr>
                                        <p:cTn id="92" dur="26">
                                          <p:stCondLst>
                                            <p:cond delay="1312"/>
                                          </p:stCondLst>
                                        </p:cTn>
                                        <p:tgtEl>
                                          <p:spTgt spid="20"/>
                                        </p:tgtEl>
                                      </p:cBhvr>
                                      <p:to x="100000" y="80000"/>
                                    </p:animScale>
                                    <p:animScale>
                                      <p:cBhvr>
                                        <p:cTn id="93" dur="166" decel="50000">
                                          <p:stCondLst>
                                            <p:cond delay="1338"/>
                                          </p:stCondLst>
                                        </p:cTn>
                                        <p:tgtEl>
                                          <p:spTgt spid="20"/>
                                        </p:tgtEl>
                                      </p:cBhvr>
                                      <p:to x="100000" y="100000"/>
                                    </p:animScale>
                                    <p:animScale>
                                      <p:cBhvr>
                                        <p:cTn id="94" dur="26">
                                          <p:stCondLst>
                                            <p:cond delay="1642"/>
                                          </p:stCondLst>
                                        </p:cTn>
                                        <p:tgtEl>
                                          <p:spTgt spid="20"/>
                                        </p:tgtEl>
                                      </p:cBhvr>
                                      <p:to x="100000" y="90000"/>
                                    </p:animScale>
                                    <p:animScale>
                                      <p:cBhvr>
                                        <p:cTn id="95" dur="166" decel="50000">
                                          <p:stCondLst>
                                            <p:cond delay="1668"/>
                                          </p:stCondLst>
                                        </p:cTn>
                                        <p:tgtEl>
                                          <p:spTgt spid="20"/>
                                        </p:tgtEl>
                                      </p:cBhvr>
                                      <p:to x="100000" y="100000"/>
                                    </p:animScale>
                                    <p:animScale>
                                      <p:cBhvr>
                                        <p:cTn id="96" dur="26">
                                          <p:stCondLst>
                                            <p:cond delay="1808"/>
                                          </p:stCondLst>
                                        </p:cTn>
                                        <p:tgtEl>
                                          <p:spTgt spid="20"/>
                                        </p:tgtEl>
                                      </p:cBhvr>
                                      <p:to x="100000" y="95000"/>
                                    </p:animScale>
                                    <p:animScale>
                                      <p:cBhvr>
                                        <p:cTn id="97" dur="166" decel="50000">
                                          <p:stCondLst>
                                            <p:cond delay="1834"/>
                                          </p:stCondLst>
                                        </p:cTn>
                                        <p:tgtEl>
                                          <p:spTgt spid="20"/>
                                        </p:tgtEl>
                                      </p:cBhvr>
                                      <p:to x="100000" y="100000"/>
                                    </p:animScale>
                                  </p:childTnLst>
                                </p:cTn>
                              </p:par>
                            </p:childTnLst>
                          </p:cTn>
                        </p:par>
                        <p:par>
                          <p:cTn id="98" fill="hold">
                            <p:stCondLst>
                              <p:cond delay="2000"/>
                            </p:stCondLst>
                            <p:childTnLst>
                              <p:par>
                                <p:cTn id="99" presetID="15"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1000" fill="hold"/>
                                        <p:tgtEl>
                                          <p:spTgt spid="26"/>
                                        </p:tgtEl>
                                        <p:attrNameLst>
                                          <p:attrName>ppt_w</p:attrName>
                                        </p:attrNameLst>
                                      </p:cBhvr>
                                      <p:tavLst>
                                        <p:tav tm="0">
                                          <p:val>
                                            <p:fltVal val="0"/>
                                          </p:val>
                                        </p:tav>
                                        <p:tav tm="100000">
                                          <p:val>
                                            <p:strVal val="#ppt_w"/>
                                          </p:val>
                                        </p:tav>
                                      </p:tavLst>
                                    </p:anim>
                                    <p:anim calcmode="lin" valueType="num">
                                      <p:cBhvr>
                                        <p:cTn id="102" dur="1000" fill="hold"/>
                                        <p:tgtEl>
                                          <p:spTgt spid="26"/>
                                        </p:tgtEl>
                                        <p:attrNameLst>
                                          <p:attrName>ppt_h</p:attrName>
                                        </p:attrNameLst>
                                      </p:cBhvr>
                                      <p:tavLst>
                                        <p:tav tm="0">
                                          <p:val>
                                            <p:fltVal val="0"/>
                                          </p:val>
                                        </p:tav>
                                        <p:tav tm="100000">
                                          <p:val>
                                            <p:strVal val="#ppt_h"/>
                                          </p:val>
                                        </p:tav>
                                      </p:tavLst>
                                    </p:anim>
                                    <p:anim calcmode="lin" valueType="num">
                                      <p:cBhvr>
                                        <p:cTn id="103"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4"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05" fill="hold">
                            <p:stCondLst>
                              <p:cond delay="3000"/>
                            </p:stCondLst>
                            <p:childTnLst>
                              <p:par>
                                <p:cTn id="106" presetID="15" presetClass="entr" presetSubtype="0"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1000" fill="hold"/>
                                        <p:tgtEl>
                                          <p:spTgt spid="25"/>
                                        </p:tgtEl>
                                        <p:attrNameLst>
                                          <p:attrName>ppt_w</p:attrName>
                                        </p:attrNameLst>
                                      </p:cBhvr>
                                      <p:tavLst>
                                        <p:tav tm="0">
                                          <p:val>
                                            <p:fltVal val="0"/>
                                          </p:val>
                                        </p:tav>
                                        <p:tav tm="100000">
                                          <p:val>
                                            <p:strVal val="#ppt_w"/>
                                          </p:val>
                                        </p:tav>
                                      </p:tavLst>
                                    </p:anim>
                                    <p:anim calcmode="lin" valueType="num">
                                      <p:cBhvr>
                                        <p:cTn id="109" dur="1000" fill="hold"/>
                                        <p:tgtEl>
                                          <p:spTgt spid="25"/>
                                        </p:tgtEl>
                                        <p:attrNameLst>
                                          <p:attrName>ppt_h</p:attrName>
                                        </p:attrNameLst>
                                      </p:cBhvr>
                                      <p:tavLst>
                                        <p:tav tm="0">
                                          <p:val>
                                            <p:fltVal val="0"/>
                                          </p:val>
                                        </p:tav>
                                        <p:tav tm="100000">
                                          <p:val>
                                            <p:strVal val="#ppt_h"/>
                                          </p:val>
                                        </p:tav>
                                      </p:tavLst>
                                    </p:anim>
                                    <p:anim calcmode="lin" valueType="num">
                                      <p:cBhvr>
                                        <p:cTn id="110"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112" fill="hold">
                            <p:stCondLst>
                              <p:cond delay="4000"/>
                            </p:stCondLst>
                            <p:childTnLst>
                              <p:par>
                                <p:cTn id="113" presetID="15"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1000" fill="hold"/>
                                        <p:tgtEl>
                                          <p:spTgt spid="23"/>
                                        </p:tgtEl>
                                        <p:attrNameLst>
                                          <p:attrName>ppt_w</p:attrName>
                                        </p:attrNameLst>
                                      </p:cBhvr>
                                      <p:tavLst>
                                        <p:tav tm="0">
                                          <p:val>
                                            <p:fltVal val="0"/>
                                          </p:val>
                                        </p:tav>
                                        <p:tav tm="100000">
                                          <p:val>
                                            <p:strVal val="#ppt_w"/>
                                          </p:val>
                                        </p:tav>
                                      </p:tavLst>
                                    </p:anim>
                                    <p:anim calcmode="lin" valueType="num">
                                      <p:cBhvr>
                                        <p:cTn id="116" dur="1000" fill="hold"/>
                                        <p:tgtEl>
                                          <p:spTgt spid="23"/>
                                        </p:tgtEl>
                                        <p:attrNameLst>
                                          <p:attrName>ppt_h</p:attrName>
                                        </p:attrNameLst>
                                      </p:cBhvr>
                                      <p:tavLst>
                                        <p:tav tm="0">
                                          <p:val>
                                            <p:fltVal val="0"/>
                                          </p:val>
                                        </p:tav>
                                        <p:tav tm="100000">
                                          <p:val>
                                            <p:strVal val="#ppt_h"/>
                                          </p:val>
                                        </p:tav>
                                      </p:tavLst>
                                    </p:anim>
                                    <p:anim calcmode="lin" valueType="num">
                                      <p:cBhvr>
                                        <p:cTn id="117"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1026"/>
                  </p:tgtEl>
                </p:cond>
              </p:nextCondLst>
            </p:seq>
          </p:childTnLst>
        </p:cTn>
      </p:par>
    </p:tnLst>
    <p:bldLst>
      <p:bldP spid="28" grpId="0"/>
      <p:bldP spid="28" grpId="1"/>
      <p:bldP spid="28" grpId="2"/>
      <p:bldP spid="29" grpId="0"/>
      <p:bldP spid="29" grpId="1"/>
      <p:bldP spid="29" grpId="2"/>
      <p:bldP spid="30" grpId="0"/>
      <p:bldP spid="30" grpId="1"/>
      <p:bldP spid="30" grpId="2"/>
      <p:bldP spid="31" grpId="0"/>
      <p:bldP spid="31" grpId="1"/>
      <p:bldP spid="31" grpId="2"/>
      <p:bldP spid="23"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676400" y="0"/>
            <a:ext cx="10515600" cy="1096643"/>
          </a:xfrm>
        </p:spPr>
        <p:txBody>
          <a:bodyPr vert="horz" lIns="91440" tIns="45720" rIns="91440" bIns="45720" rtlCol="0" anchor="ctr">
            <a:normAutofit/>
          </a:bodyPr>
          <a:lstStyle/>
          <a:p>
            <a:pPr algn="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Title 18"/>
          <p:cNvSpPr txBox="1">
            <a:spLocks/>
          </p:cNvSpPr>
          <p:nvPr/>
        </p:nvSpPr>
        <p:spPr>
          <a:xfrm>
            <a:off x="5120640" y="928649"/>
            <a:ext cx="6895556" cy="876858"/>
          </a:xfrm>
          <a:prstGeom prst="rect">
            <a:avLst/>
          </a:prstGeom>
        </p:spPr>
        <p:txBody>
          <a:bodyPr vert="horz" lIns="91440" tIns="45720" rIns="91440" bIns="45720" rtlCol="0" anchor="ctr">
            <a:normAutofit fontScale="975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4000" b="1" dirty="0" err="1" smtClean="0">
                <a:ln/>
                <a:solidFill>
                  <a:schemeClr val="accent4"/>
                </a:solidFill>
                <a:latin typeface="Times New Roman" panose="02020603050405020304" pitchFamily="18" charset="0"/>
                <a:cs typeface="Times New Roman" panose="02020603050405020304" pitchFamily="18" charset="0"/>
              </a:rPr>
              <a:t>Nhận</a:t>
            </a:r>
            <a:r>
              <a:rPr lang="en-US" sz="4000" b="1" dirty="0" smtClean="0">
                <a:ln/>
                <a:solidFill>
                  <a:schemeClr val="accent4"/>
                </a:solidFill>
                <a:latin typeface="Times New Roman" panose="02020603050405020304" pitchFamily="18" charset="0"/>
                <a:cs typeface="Times New Roman" panose="02020603050405020304" pitchFamily="18" charset="0"/>
              </a:rPr>
              <a:t> </a:t>
            </a:r>
            <a:r>
              <a:rPr lang="en-US" sz="4000" b="1" dirty="0" err="1" smtClean="0">
                <a:ln/>
                <a:solidFill>
                  <a:schemeClr val="accent4"/>
                </a:solidFill>
                <a:latin typeface="Times New Roman" panose="02020603050405020304" pitchFamily="18" charset="0"/>
                <a:cs typeface="Times New Roman" panose="02020603050405020304" pitchFamily="18" charset="0"/>
              </a:rPr>
              <a:t>thư</a:t>
            </a:r>
            <a:r>
              <a:rPr lang="en-US" sz="4000" b="1" dirty="0" smtClean="0">
                <a:ln/>
                <a:solidFill>
                  <a:schemeClr val="accent4"/>
                </a:solidFill>
                <a:latin typeface="Times New Roman" panose="02020603050405020304" pitchFamily="18" charset="0"/>
                <a:cs typeface="Times New Roman" panose="02020603050405020304" pitchFamily="18" charset="0"/>
              </a:rPr>
              <a:t> </a:t>
            </a:r>
            <a:r>
              <a:rPr lang="en-US" sz="4000" b="1" dirty="0" err="1" smtClean="0">
                <a:ln/>
                <a:solidFill>
                  <a:schemeClr val="accent4"/>
                </a:solidFill>
                <a:latin typeface="Times New Roman" panose="02020603050405020304" pitchFamily="18" charset="0"/>
                <a:cs typeface="Times New Roman" panose="02020603050405020304" pitchFamily="18" charset="0"/>
              </a:rPr>
              <a:t>có</a:t>
            </a:r>
            <a:r>
              <a:rPr lang="en-US" sz="4000" b="1" dirty="0" smtClean="0">
                <a:ln/>
                <a:solidFill>
                  <a:schemeClr val="accent4"/>
                </a:solidFill>
                <a:latin typeface="Times New Roman" panose="02020603050405020304" pitchFamily="18" charset="0"/>
                <a:cs typeface="Times New Roman" panose="02020603050405020304" pitchFamily="18" charset="0"/>
              </a:rPr>
              <a:t> </a:t>
            </a:r>
            <a:r>
              <a:rPr lang="en-US" sz="4000" b="1" dirty="0" err="1" smtClean="0">
                <a:ln/>
                <a:solidFill>
                  <a:schemeClr val="accent4"/>
                </a:solidFill>
                <a:latin typeface="Times New Roman" panose="02020603050405020304" pitchFamily="18" charset="0"/>
                <a:cs typeface="Times New Roman" panose="02020603050405020304" pitchFamily="18" charset="0"/>
              </a:rPr>
              <a:t>tập</a:t>
            </a:r>
            <a:r>
              <a:rPr lang="en-US" sz="4000" b="1" dirty="0" smtClean="0">
                <a:ln/>
                <a:solidFill>
                  <a:schemeClr val="accent4"/>
                </a:solidFill>
                <a:latin typeface="Times New Roman" panose="02020603050405020304" pitchFamily="18" charset="0"/>
                <a:cs typeface="Times New Roman" panose="02020603050405020304" pitchFamily="18" charset="0"/>
              </a:rPr>
              <a:t> tin </a:t>
            </a:r>
            <a:r>
              <a:rPr lang="en-US" sz="4000" b="1" dirty="0" err="1" smtClean="0">
                <a:ln/>
                <a:solidFill>
                  <a:schemeClr val="accent4"/>
                </a:solidFill>
                <a:latin typeface="Times New Roman" panose="02020603050405020304" pitchFamily="18" charset="0"/>
                <a:cs typeface="Times New Roman" panose="02020603050405020304" pitchFamily="18" charset="0"/>
              </a:rPr>
              <a:t>đính</a:t>
            </a:r>
            <a:r>
              <a:rPr lang="en-US" sz="4000" b="1" dirty="0" smtClean="0">
                <a:ln/>
                <a:solidFill>
                  <a:schemeClr val="accent4"/>
                </a:solidFill>
                <a:latin typeface="Times New Roman" panose="02020603050405020304" pitchFamily="18" charset="0"/>
                <a:cs typeface="Times New Roman" panose="02020603050405020304" pitchFamily="18" charset="0"/>
              </a:rPr>
              <a:t> </a:t>
            </a:r>
            <a:r>
              <a:rPr lang="en-US" sz="4000" b="1" dirty="0" err="1" smtClean="0">
                <a:ln/>
                <a:solidFill>
                  <a:schemeClr val="accent4"/>
                </a:solidFill>
                <a:latin typeface="Times New Roman" panose="02020603050405020304" pitchFamily="18" charset="0"/>
                <a:cs typeface="Times New Roman" panose="02020603050405020304" pitchFamily="18" charset="0"/>
              </a:rPr>
              <a:t>kèm</a:t>
            </a:r>
            <a:endParaRPr lang="en-US" sz="4000" b="1" dirty="0">
              <a:ln/>
              <a:solidFill>
                <a:schemeClr val="accent4"/>
              </a:solidFill>
              <a:latin typeface="Times New Roman" panose="02020603050405020304" pitchFamily="18" charset="0"/>
              <a:cs typeface="Times New Roman" panose="02020603050405020304" pitchFamily="18" charset="0"/>
            </a:endParaRPr>
          </a:p>
        </p:txBody>
      </p:sp>
      <p:sp>
        <p:nvSpPr>
          <p:cNvPr id="9" name="TextBox 8">
            <a:hlinkClick r:id="rId2" action="ppaction://hlinksldjump" tooltip="Nhấp chuột vào hình này, kết thúc Slide khi biểu tượng bàn tay xuất hiện"/>
          </p:cNvPr>
          <p:cNvSpPr txBox="1"/>
          <p:nvPr/>
        </p:nvSpPr>
        <p:spPr>
          <a:xfrm>
            <a:off x="137531" y="2959185"/>
            <a:ext cx="551329" cy="646331"/>
          </a:xfrm>
          <a:prstGeom prst="rect">
            <a:avLst/>
          </a:prstGeom>
          <a:noFill/>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p>
        </p:txBody>
      </p:sp>
      <p:sp>
        <p:nvSpPr>
          <p:cNvPr id="11" name="Para 1"/>
          <p:cNvSpPr/>
          <p:nvPr/>
        </p:nvSpPr>
        <p:spPr>
          <a:xfrm>
            <a:off x="3840141" y="2226667"/>
            <a:ext cx="7971692" cy="954107"/>
          </a:xfrm>
          <a:prstGeom prst="rect">
            <a:avLst/>
          </a:prstGeom>
        </p:spPr>
        <p:txBody>
          <a:bodyPr wrap="square">
            <a:spAutoFit/>
          </a:bodyPr>
          <a:lstStyle/>
          <a:p>
            <a:pPr marL="457200" indent="-457200">
              <a:buSzPct val="150000"/>
              <a:buBlip>
                <a:blip r:embed="rId3"/>
              </a:buBlip>
            </a:pPr>
            <a:r>
              <a:rPr lang="en-US" sz="2800" dirty="0" err="1" smtClean="0">
                <a:latin typeface="Times New Roman" panose="02020603050405020304" pitchFamily="18" charset="0"/>
                <a:cs typeface="Times New Roman" panose="02020603050405020304" pitchFamily="18" charset="0"/>
              </a:rPr>
              <a:t>Thư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đính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kèm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a:t>
            </a:r>
            <a:r>
              <a:rPr lang="en-US" sz="2800" dirty="0" smtClean="0">
                <a:latin typeface="Times New Roman" panose="02020603050405020304" pitchFamily="18" charset="0"/>
                <a:cs typeface="Times New Roman" panose="02020603050405020304" pitchFamily="18" charset="0"/>
              </a:rPr>
              <a:t> (Inbox)</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2050"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868" b="19970"/>
          <a:stretch/>
        </p:blipFill>
        <p:spPr bwMode="auto">
          <a:xfrm>
            <a:off x="10972461" y="2354604"/>
            <a:ext cx="488510" cy="2987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Download" descr="Image result for downloadi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860" y="2025292"/>
            <a:ext cx="2438058" cy="2438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5" name="Group 14"/>
          <p:cNvGrpSpPr>
            <a:grpSpLocks noChangeAspect="1"/>
          </p:cNvGrpSpPr>
          <p:nvPr/>
        </p:nvGrpSpPr>
        <p:grpSpPr>
          <a:xfrm>
            <a:off x="3810486" y="3816246"/>
            <a:ext cx="8205710" cy="1097280"/>
            <a:chOff x="0" y="0"/>
            <a:chExt cx="6325737" cy="846162"/>
          </a:xfrm>
        </p:grpSpPr>
        <p:pic>
          <p:nvPicPr>
            <p:cNvPr id="16" name="Picture 15" descr="D:\A_HONG HAI\KE HOACH\2016-2017\KE HOACH SOAN SACH IC3\SOAN MOI\LOP 5_TAP 1_CHU DE 1_THE GIOI SO\HINH ANH\dinhke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648"/>
              <a:ext cx="6325737" cy="791570"/>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5363570" y="0"/>
              <a:ext cx="313899" cy="846162"/>
              <a:chOff x="0" y="0"/>
              <a:chExt cx="313899" cy="846162"/>
            </a:xfrm>
          </p:grpSpPr>
          <p:sp>
            <p:nvSpPr>
              <p:cNvPr id="18" name="Oval 17"/>
              <p:cNvSpPr/>
              <p:nvPr/>
            </p:nvSpPr>
            <p:spPr>
              <a:xfrm>
                <a:off x="0" y="0"/>
                <a:ext cx="313690" cy="31369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Oval 19"/>
              <p:cNvSpPr/>
              <p:nvPr/>
            </p:nvSpPr>
            <p:spPr>
              <a:xfrm>
                <a:off x="0" y="532263"/>
                <a:ext cx="313899" cy="31389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1" name="Para 1"/>
          <p:cNvSpPr/>
          <p:nvPr/>
        </p:nvSpPr>
        <p:spPr>
          <a:xfrm>
            <a:off x="3840141" y="2236252"/>
            <a:ext cx="8487508" cy="1384995"/>
          </a:xfrm>
          <a:prstGeom prst="rect">
            <a:avLst/>
          </a:prstGeom>
        </p:spPr>
        <p:txBody>
          <a:bodyPr wrap="square">
            <a:spAutoFit/>
          </a:bodyPr>
          <a:lstStyle/>
          <a:p>
            <a:pPr marL="457200" indent="-457200">
              <a:buSzPct val="150000"/>
              <a:buBlip>
                <a:blip r:embed="rId3"/>
              </a:buBlip>
            </a:pPr>
            <a:r>
              <a:rPr lang="en-US" sz="2800" dirty="0" err="1" smtClean="0">
                <a:latin typeface="Times New Roman" panose="02020603050405020304" pitchFamily="18" charset="0"/>
                <a:cs typeface="Times New Roman" panose="02020603050405020304" pitchFamily="18" charset="0"/>
              </a:rPr>
              <a:t>Nhấp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a:t>
            </a:r>
            <a:r>
              <a:rPr lang="en-US" sz="2800" dirty="0" err="1" smtClean="0">
                <a:latin typeface="Times New Roman" panose="02020603050405020304" pitchFamily="18" charset="0"/>
                <a:cs typeface="Times New Roman" panose="02020603050405020304" pitchFamily="18" charset="0"/>
              </a:rPr>
              <a:t>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đính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kèm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đính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kèm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đính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kèm</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2" name="Picture 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8763" y="3637614"/>
            <a:ext cx="5620534" cy="1600423"/>
          </a:xfrm>
          <a:prstGeom prst="rect">
            <a:avLst/>
          </a:prstGeom>
        </p:spPr>
      </p:pic>
      <p:pic>
        <p:nvPicPr>
          <p:cNvPr id="2054" name="Picture 6" descr="Related image"/>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9065" y="4929893"/>
            <a:ext cx="369742" cy="3697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008" y="3138016"/>
            <a:ext cx="551283" cy="441027"/>
          </a:xfrm>
          <a:prstGeom prst="rect">
            <a:avLst/>
          </a:prstGeom>
          <a:ln>
            <a:solidFill>
              <a:srgbClr val="FF0000"/>
            </a:solidFill>
          </a:ln>
        </p:spPr>
      </p:pic>
    </p:spTree>
    <p:extLst>
      <p:ext uri="{BB962C8B-B14F-4D97-AF65-F5344CB8AC3E}">
        <p14:creationId xmlns:p14="http://schemas.microsoft.com/office/powerpoint/2010/main" val="461956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2"/>
                    </p:tgtEl>
                  </p:cond>
                </p:stCondLst>
                <p:endSync evt="end" delay="0">
                  <p:rtn val="all"/>
                </p:endSync>
                <p:childTnLst>
                  <p:par>
                    <p:cTn id="3" fill="hold">
                      <p:stCondLst>
                        <p:cond delay="0"/>
                      </p:stCondLst>
                      <p:childTnLst>
                        <p:par>
                          <p:cTn id="4" fill="hold">
                            <p:stCondLst>
                              <p:cond delay="0"/>
                            </p:stCondLst>
                            <p:childTnLst>
                              <p:par>
                                <p:cTn id="5" presetID="15" presetClass="entr" presetSubtype="0"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100"/>
                            </p:stCondLst>
                            <p:childTnLst>
                              <p:par>
                                <p:cTn id="12" presetID="37"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900" decel="100000" fill="hold"/>
                                        <p:tgtEl>
                                          <p:spTgt spid="205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par>
                          <p:cTn id="18" fill="hold">
                            <p:stCondLst>
                              <p:cond delay="4100"/>
                            </p:stCondLst>
                            <p:childTnLst>
                              <p:par>
                                <p:cTn id="19" presetID="6" presetClass="emph" presetSubtype="0" repeatCount="indefinite" fill="hold" nodeType="afterEffect">
                                  <p:stCondLst>
                                    <p:cond delay="0"/>
                                  </p:stCondLst>
                                  <p:childTnLst>
                                    <p:animScale>
                                      <p:cBhvr>
                                        <p:cTn id="20" dur="2000" fill="hold"/>
                                        <p:tgtEl>
                                          <p:spTgt spid="2050"/>
                                        </p:tgtEl>
                                      </p:cBhvr>
                                      <p:by x="150000" y="150000"/>
                                    </p:animScale>
                                  </p:childTnLst>
                                </p:cTn>
                              </p:par>
                            </p:childTnLst>
                          </p:cTn>
                        </p:par>
                        <p:par>
                          <p:cTn id="21" fill="hold">
                            <p:stCondLst>
                              <p:cond delay="6100"/>
                            </p:stCondLst>
                            <p:childTnLst>
                              <p:par>
                                <p:cTn id="22" presetID="36" presetClass="emph" presetSubtype="0" repeatCount="indefinite" fill="hold" grpId="1" nodeType="afterEffect">
                                  <p:stCondLst>
                                    <p:cond delay="0"/>
                                  </p:stCondLst>
                                  <p:iterate type="wd">
                                    <p:tmPct val="0"/>
                                  </p:iterate>
                                  <p:childTnLst>
                                    <p:animScale>
                                      <p:cBhvr>
                                        <p:cTn id="23" dur="250" autoRev="1" fill="hold">
                                          <p:stCondLst>
                                            <p:cond delay="0"/>
                                          </p:stCondLst>
                                        </p:cTn>
                                        <p:tgtEl>
                                          <p:spTgt spid="11"/>
                                        </p:tgtEl>
                                      </p:cBhvr>
                                      <p:to x="80000" y="100000"/>
                                    </p:animScale>
                                    <p:anim by="(#ppt_w*0.10)" calcmode="lin" valueType="num">
                                      <p:cBhvr>
                                        <p:cTn id="24" dur="250" autoRev="1" fill="hold">
                                          <p:stCondLst>
                                            <p:cond delay="0"/>
                                          </p:stCondLst>
                                        </p:cTn>
                                        <p:tgtEl>
                                          <p:spTgt spid="11"/>
                                        </p:tgtEl>
                                        <p:attrNameLst>
                                          <p:attrName>ppt_x</p:attrName>
                                        </p:attrNameLst>
                                      </p:cBhvr>
                                    </p:anim>
                                    <p:anim by="(-#ppt_w*0.10)" calcmode="lin" valueType="num">
                                      <p:cBhvr>
                                        <p:cTn id="25" dur="250" autoRev="1" fill="hold">
                                          <p:stCondLst>
                                            <p:cond delay="0"/>
                                          </p:stCondLst>
                                        </p:cTn>
                                        <p:tgtEl>
                                          <p:spTgt spid="11"/>
                                        </p:tgtEl>
                                        <p:attrNameLst>
                                          <p:attrName>ppt_y</p:attrName>
                                        </p:attrNameLst>
                                      </p:cBhvr>
                                    </p:anim>
                                    <p:animRot by="-480000">
                                      <p:cBhvr>
                                        <p:cTn id="26" dur="250" autoRev="1" fill="hold">
                                          <p:stCondLst>
                                            <p:cond delay="0"/>
                                          </p:stCondLst>
                                        </p:cTn>
                                        <p:tgtEl>
                                          <p:spTgt spid="11"/>
                                        </p:tgtEl>
                                        <p:attrNameLst>
                                          <p:attrName>r</p:attrName>
                                        </p:attrNameLst>
                                      </p:cBhvr>
                                    </p:animRot>
                                  </p:childTnLst>
                                </p:cTn>
                              </p:par>
                            </p:childTnLst>
                          </p:cTn>
                        </p:par>
                        <p:par>
                          <p:cTn id="27" fill="hold">
                            <p:stCondLst>
                              <p:cond delay="6600"/>
                            </p:stCondLst>
                            <p:childTnLst>
                              <p:par>
                                <p:cTn id="28" presetID="15"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 calcmode="lin" valueType="num">
                                      <p:cBhvr>
                                        <p:cTn id="3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38" presetClass="exit" presetSubtype="0" accel="50000" fill="hold" grpId="2" nodeType="clickEffect">
                                  <p:stCondLst>
                                    <p:cond delay="0"/>
                                  </p:stCondLst>
                                  <p:iterate type="wd">
                                    <p:tmPct val="0"/>
                                  </p:iterate>
                                  <p:childTnLst>
                                    <p:anim calcmode="lin" valueType="num">
                                      <p:cBhvr>
                                        <p:cTn id="37" dur="1000">
                                          <p:stCondLst>
                                            <p:cond delay="0"/>
                                          </p:stCondLst>
                                        </p:cTn>
                                        <p:tgtEl>
                                          <p:spTgt spid="11"/>
                                        </p:tgtEl>
                                        <p:attrNameLst>
                                          <p:attrName>style.rotation</p:attrName>
                                        </p:attrNameLst>
                                      </p:cBhvr>
                                      <p:tavLst>
                                        <p:tav tm="0">
                                          <p:val>
                                            <p:fltVal val="0"/>
                                          </p:val>
                                        </p:tav>
                                        <p:tav tm="100000">
                                          <p:val>
                                            <p:fltVal val="45"/>
                                          </p:val>
                                        </p:tav>
                                      </p:tavLst>
                                    </p:anim>
                                    <p:anim calcmode="lin" valueType="num">
                                      <p:cBhvr>
                                        <p:cTn id="38" dur="1000">
                                          <p:stCondLst>
                                            <p:cond delay="0"/>
                                          </p:stCondLst>
                                        </p:cTn>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cTn>
                              </p:par>
                              <p:par>
                                <p:cTn id="40" presetID="15" presetClass="exit" presetSubtype="0" fill="hold" nodeType="withEffect">
                                  <p:stCondLst>
                                    <p:cond delay="0"/>
                                  </p:stCondLst>
                                  <p:childTnLst>
                                    <p:anim calcmode="lin" valueType="num">
                                      <p:cBhvr>
                                        <p:cTn id="41" dur="1000"/>
                                        <p:tgtEl>
                                          <p:spTgt spid="2050"/>
                                        </p:tgtEl>
                                        <p:attrNameLst>
                                          <p:attrName>ppt_w</p:attrName>
                                        </p:attrNameLst>
                                      </p:cBhvr>
                                      <p:tavLst>
                                        <p:tav tm="0">
                                          <p:val>
                                            <p:strVal val="ppt_w"/>
                                          </p:val>
                                        </p:tav>
                                        <p:tav tm="100000">
                                          <p:val>
                                            <p:fltVal val="0"/>
                                          </p:val>
                                        </p:tav>
                                      </p:tavLst>
                                    </p:anim>
                                    <p:anim calcmode="lin" valueType="num">
                                      <p:cBhvr>
                                        <p:cTn id="42" dur="1000"/>
                                        <p:tgtEl>
                                          <p:spTgt spid="2050"/>
                                        </p:tgtEl>
                                        <p:attrNameLst>
                                          <p:attrName>ppt_h</p:attrName>
                                        </p:attrNameLst>
                                      </p:cBhvr>
                                      <p:tavLst>
                                        <p:tav tm="0">
                                          <p:val>
                                            <p:strVal val="ppt_h"/>
                                          </p:val>
                                        </p:tav>
                                        <p:tav tm="100000">
                                          <p:val>
                                            <p:fltVal val="0"/>
                                          </p:val>
                                        </p:tav>
                                      </p:tavLst>
                                    </p:anim>
                                    <p:anim calcmode="lin" valueType="num">
                                      <p:cBhvr>
                                        <p:cTn id="43" dur="1000"/>
                                        <p:tgtEl>
                                          <p:spTgt spid="205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4" dur="1000"/>
                                        <p:tgtEl>
                                          <p:spTgt spid="205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5" dur="1" fill="hold">
                                          <p:stCondLst>
                                            <p:cond delay="999"/>
                                          </p:stCondLst>
                                        </p:cTn>
                                        <p:tgtEl>
                                          <p:spTgt spid="2050"/>
                                        </p:tgtEl>
                                        <p:attrNameLst>
                                          <p:attrName>style.visibility</p:attrName>
                                        </p:attrNameLst>
                                      </p:cBhvr>
                                      <p:to>
                                        <p:strVal val="hidden"/>
                                      </p:to>
                                    </p:set>
                                  </p:childTnLst>
                                </p:cTn>
                              </p:par>
                              <p:par>
                                <p:cTn id="46" presetID="15" presetClass="exit" presetSubtype="0" fill="hold" nodeType="withEffect">
                                  <p:stCondLst>
                                    <p:cond delay="0"/>
                                  </p:stCondLst>
                                  <p:childTnLst>
                                    <p:anim calcmode="lin" valueType="num">
                                      <p:cBhvr>
                                        <p:cTn id="47" dur="1000"/>
                                        <p:tgtEl>
                                          <p:spTgt spid="15"/>
                                        </p:tgtEl>
                                        <p:attrNameLst>
                                          <p:attrName>ppt_w</p:attrName>
                                        </p:attrNameLst>
                                      </p:cBhvr>
                                      <p:tavLst>
                                        <p:tav tm="0">
                                          <p:val>
                                            <p:strVal val="ppt_w"/>
                                          </p:val>
                                        </p:tav>
                                        <p:tav tm="100000">
                                          <p:val>
                                            <p:fltVal val="0"/>
                                          </p:val>
                                        </p:tav>
                                      </p:tavLst>
                                    </p:anim>
                                    <p:anim calcmode="lin" valueType="num">
                                      <p:cBhvr>
                                        <p:cTn id="48" dur="1000"/>
                                        <p:tgtEl>
                                          <p:spTgt spid="15"/>
                                        </p:tgtEl>
                                        <p:attrNameLst>
                                          <p:attrName>ppt_h</p:attrName>
                                        </p:attrNameLst>
                                      </p:cBhvr>
                                      <p:tavLst>
                                        <p:tav tm="0">
                                          <p:val>
                                            <p:strVal val="ppt_h"/>
                                          </p:val>
                                        </p:tav>
                                        <p:tav tm="100000">
                                          <p:val>
                                            <p:fltVal val="0"/>
                                          </p:val>
                                        </p:tav>
                                      </p:tavLst>
                                    </p:anim>
                                    <p:anim calcmode="lin" valueType="num">
                                      <p:cBhvr>
                                        <p:cTn id="49" dur="1000"/>
                                        <p:tgtEl>
                                          <p:spTgt spid="1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0" dur="1000"/>
                                        <p:tgtEl>
                                          <p:spTgt spid="1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1" dur="1" fill="hold">
                                          <p:stCondLst>
                                            <p:cond delay="999"/>
                                          </p:stCondLst>
                                        </p:cTn>
                                        <p:tgtEl>
                                          <p:spTgt spid="15"/>
                                        </p:tgtEl>
                                        <p:attrNameLst>
                                          <p:attrName>style.visibility</p:attrName>
                                        </p:attrNameLst>
                                      </p:cBhvr>
                                      <p:to>
                                        <p:strVal val="hidden"/>
                                      </p:to>
                                    </p:set>
                                  </p:childTnLst>
                                </p:cTn>
                              </p:par>
                              <p:par>
                                <p:cTn id="52" presetID="15" presetClass="entr" presetSubtype="0" fill="hold" grpId="0" nodeType="withEffect">
                                  <p:stCondLst>
                                    <p:cond delay="0"/>
                                  </p:stCondLst>
                                  <p:iterate type="wd">
                                    <p:tmPct val="10000"/>
                                  </p:iterate>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fltVal val="0"/>
                                          </p:val>
                                        </p:tav>
                                        <p:tav tm="100000">
                                          <p:val>
                                            <p:strVal val="#ppt_w"/>
                                          </p:val>
                                        </p:tav>
                                      </p:tavLst>
                                    </p:anim>
                                    <p:anim calcmode="lin" valueType="num">
                                      <p:cBhvr>
                                        <p:cTn id="55" dur="1000" fill="hold"/>
                                        <p:tgtEl>
                                          <p:spTgt spid="21"/>
                                        </p:tgtEl>
                                        <p:attrNameLst>
                                          <p:attrName>ppt_h</p:attrName>
                                        </p:attrNameLst>
                                      </p:cBhvr>
                                      <p:tavLst>
                                        <p:tav tm="0">
                                          <p:val>
                                            <p:fltVal val="0"/>
                                          </p:val>
                                        </p:tav>
                                        <p:tav tm="100000">
                                          <p:val>
                                            <p:strVal val="#ppt_h"/>
                                          </p:val>
                                        </p:tav>
                                      </p:tavLst>
                                    </p:anim>
                                    <p:anim calcmode="lin" valueType="num">
                                      <p:cBhvr>
                                        <p:cTn id="56"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4400"/>
                            </p:stCondLst>
                            <p:childTnLst>
                              <p:par>
                                <p:cTn id="59" presetID="36" presetClass="emph" presetSubtype="0" repeatCount="indefinite" fill="hold" grpId="1" nodeType="afterEffect">
                                  <p:stCondLst>
                                    <p:cond delay="0"/>
                                  </p:stCondLst>
                                  <p:iterate type="wd">
                                    <p:tmPct val="0"/>
                                  </p:iterate>
                                  <p:childTnLst>
                                    <p:animScale>
                                      <p:cBhvr>
                                        <p:cTn id="60" dur="250" autoRev="1" fill="hold">
                                          <p:stCondLst>
                                            <p:cond delay="0"/>
                                          </p:stCondLst>
                                        </p:cTn>
                                        <p:tgtEl>
                                          <p:spTgt spid="21"/>
                                        </p:tgtEl>
                                      </p:cBhvr>
                                      <p:to x="80000" y="100000"/>
                                    </p:animScale>
                                    <p:anim by="(#ppt_w*0.10)" calcmode="lin" valueType="num">
                                      <p:cBhvr>
                                        <p:cTn id="61" dur="250" autoRev="1" fill="hold">
                                          <p:stCondLst>
                                            <p:cond delay="0"/>
                                          </p:stCondLst>
                                        </p:cTn>
                                        <p:tgtEl>
                                          <p:spTgt spid="21"/>
                                        </p:tgtEl>
                                        <p:attrNameLst>
                                          <p:attrName>ppt_x</p:attrName>
                                        </p:attrNameLst>
                                      </p:cBhvr>
                                    </p:anim>
                                    <p:anim by="(-#ppt_w*0.10)" calcmode="lin" valueType="num">
                                      <p:cBhvr>
                                        <p:cTn id="62" dur="250" autoRev="1" fill="hold">
                                          <p:stCondLst>
                                            <p:cond delay="0"/>
                                          </p:stCondLst>
                                        </p:cTn>
                                        <p:tgtEl>
                                          <p:spTgt spid="21"/>
                                        </p:tgtEl>
                                        <p:attrNameLst>
                                          <p:attrName>ppt_y</p:attrName>
                                        </p:attrNameLst>
                                      </p:cBhvr>
                                    </p:anim>
                                    <p:animRot by="-480000">
                                      <p:cBhvr>
                                        <p:cTn id="63" dur="250" autoRev="1" fill="hold">
                                          <p:stCondLst>
                                            <p:cond delay="0"/>
                                          </p:stCondLst>
                                        </p:cTn>
                                        <p:tgtEl>
                                          <p:spTgt spid="21"/>
                                        </p:tgtEl>
                                        <p:attrNameLst>
                                          <p:attrName>r</p:attrName>
                                        </p:attrNameLst>
                                      </p:cBhvr>
                                    </p:animRot>
                                  </p:childTnLst>
                                </p:cTn>
                              </p:par>
                            </p:childTnLst>
                          </p:cTn>
                        </p:par>
                        <p:par>
                          <p:cTn id="64" fill="hold">
                            <p:stCondLst>
                              <p:cond delay="4900"/>
                            </p:stCondLst>
                            <p:childTnLst>
                              <p:par>
                                <p:cTn id="65" presetID="3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900" decel="100000" fill="hold"/>
                                        <p:tgtEl>
                                          <p:spTgt spid="5"/>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71" fill="hold">
                            <p:stCondLst>
                              <p:cond delay="5900"/>
                            </p:stCondLst>
                            <p:childTnLst>
                              <p:par>
                                <p:cTn id="72" presetID="6" presetClass="emph" presetSubtype="0" repeatCount="indefinite" fill="hold" nodeType="afterEffect">
                                  <p:stCondLst>
                                    <p:cond delay="0"/>
                                  </p:stCondLst>
                                  <p:childTnLst>
                                    <p:animScale>
                                      <p:cBhvr>
                                        <p:cTn id="73" dur="2000" fill="hold"/>
                                        <p:tgtEl>
                                          <p:spTgt spid="5"/>
                                        </p:tgtEl>
                                      </p:cBhvr>
                                      <p:by x="120000" y="120000"/>
                                    </p:animScale>
                                  </p:childTnLst>
                                </p:cTn>
                              </p:par>
                            </p:childTnLst>
                          </p:cTn>
                        </p:par>
                        <p:par>
                          <p:cTn id="74" fill="hold">
                            <p:stCondLst>
                              <p:cond delay="7900"/>
                            </p:stCondLst>
                            <p:childTnLst>
                              <p:par>
                                <p:cTn id="75" presetID="15" presetClass="entr" presetSubtype="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8900"/>
                            </p:stCondLst>
                            <p:childTnLst>
                              <p:par>
                                <p:cTn id="82" presetID="15" presetClass="entr" presetSubtype="0" fill="hold" nodeType="afterEffect">
                                  <p:stCondLst>
                                    <p:cond delay="0"/>
                                  </p:stCondLst>
                                  <p:childTnLst>
                                    <p:set>
                                      <p:cBhvr>
                                        <p:cTn id="83" dur="1" fill="hold">
                                          <p:stCondLst>
                                            <p:cond delay="0"/>
                                          </p:stCondLst>
                                        </p:cTn>
                                        <p:tgtEl>
                                          <p:spTgt spid="2054"/>
                                        </p:tgtEl>
                                        <p:attrNameLst>
                                          <p:attrName>style.visibility</p:attrName>
                                        </p:attrNameLst>
                                      </p:cBhvr>
                                      <p:to>
                                        <p:strVal val="visible"/>
                                      </p:to>
                                    </p:set>
                                    <p:anim calcmode="lin" valueType="num">
                                      <p:cBhvr>
                                        <p:cTn id="84" dur="1000" fill="hold"/>
                                        <p:tgtEl>
                                          <p:spTgt spid="2054"/>
                                        </p:tgtEl>
                                        <p:attrNameLst>
                                          <p:attrName>ppt_w</p:attrName>
                                        </p:attrNameLst>
                                      </p:cBhvr>
                                      <p:tavLst>
                                        <p:tav tm="0">
                                          <p:val>
                                            <p:fltVal val="0"/>
                                          </p:val>
                                        </p:tav>
                                        <p:tav tm="100000">
                                          <p:val>
                                            <p:strVal val="#ppt_w"/>
                                          </p:val>
                                        </p:tav>
                                      </p:tavLst>
                                    </p:anim>
                                    <p:anim calcmode="lin" valueType="num">
                                      <p:cBhvr>
                                        <p:cTn id="85" dur="1000" fill="hold"/>
                                        <p:tgtEl>
                                          <p:spTgt spid="2054"/>
                                        </p:tgtEl>
                                        <p:attrNameLst>
                                          <p:attrName>ppt_h</p:attrName>
                                        </p:attrNameLst>
                                      </p:cBhvr>
                                      <p:tavLst>
                                        <p:tav tm="0">
                                          <p:val>
                                            <p:fltVal val="0"/>
                                          </p:val>
                                        </p:tav>
                                        <p:tav tm="100000">
                                          <p:val>
                                            <p:strVal val="#ppt_h"/>
                                          </p:val>
                                        </p:tav>
                                      </p:tavLst>
                                    </p:anim>
                                    <p:anim calcmode="lin" valueType="num">
                                      <p:cBhvr>
                                        <p:cTn id="86" dur="1000" fill="hold"/>
                                        <p:tgtEl>
                                          <p:spTgt spid="2054"/>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20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ID="38" presetClass="exit" presetSubtype="0" accel="50000" fill="hold" grpId="2" nodeType="clickEffect">
                                  <p:stCondLst>
                                    <p:cond delay="0"/>
                                  </p:stCondLst>
                                  <p:iterate type="wd">
                                    <p:tmPct val="0"/>
                                  </p:iterate>
                                  <p:childTnLst>
                                    <p:anim calcmode="lin" valueType="num">
                                      <p:cBhvr>
                                        <p:cTn id="91" dur="1000">
                                          <p:stCondLst>
                                            <p:cond delay="0"/>
                                          </p:stCondLst>
                                        </p:cTn>
                                        <p:tgtEl>
                                          <p:spTgt spid="21"/>
                                        </p:tgtEl>
                                        <p:attrNameLst>
                                          <p:attrName>style.rotation</p:attrName>
                                        </p:attrNameLst>
                                      </p:cBhvr>
                                      <p:tavLst>
                                        <p:tav tm="0">
                                          <p:val>
                                            <p:fltVal val="0"/>
                                          </p:val>
                                        </p:tav>
                                        <p:tav tm="100000">
                                          <p:val>
                                            <p:fltVal val="45"/>
                                          </p:val>
                                        </p:tav>
                                      </p:tavLst>
                                    </p:anim>
                                    <p:anim calcmode="lin" valueType="num">
                                      <p:cBhvr>
                                        <p:cTn id="92" dur="1000">
                                          <p:stCondLst>
                                            <p:cond delay="0"/>
                                          </p:stCondLst>
                                        </p:cTn>
                                        <p:tgtEl>
                                          <p:spTgt spid="21"/>
                                        </p:tgtEl>
                                        <p:attrNameLst>
                                          <p:attrName>ppt_y</p:attrName>
                                        </p:attrNameLst>
                                      </p:cBhvr>
                                      <p:tavLst>
                                        <p:tav tm="0">
                                          <p:val>
                                            <p:strVal val="ppt_y"/>
                                          </p:val>
                                        </p:tav>
                                        <p:tav tm="100000">
                                          <p:val>
                                            <p:strVal val="ppt_y+1"/>
                                          </p:val>
                                        </p:tav>
                                      </p:tavLst>
                                    </p:anim>
                                    <p:set>
                                      <p:cBhvr>
                                        <p:cTn id="93" dur="1" fill="hold">
                                          <p:stCondLst>
                                            <p:cond delay="999"/>
                                          </p:stCondLst>
                                        </p:cTn>
                                        <p:tgtEl>
                                          <p:spTgt spid="21"/>
                                        </p:tgtEl>
                                        <p:attrNameLst>
                                          <p:attrName>style.visibility</p:attrName>
                                        </p:attrNameLst>
                                      </p:cBhvr>
                                      <p:to>
                                        <p:strVal val="hidden"/>
                                      </p:to>
                                    </p:set>
                                  </p:childTnLst>
                                </p:cTn>
                              </p:par>
                              <p:par>
                                <p:cTn id="94" presetID="15" presetClass="exit" presetSubtype="0" fill="hold" nodeType="withEffect">
                                  <p:stCondLst>
                                    <p:cond delay="0"/>
                                  </p:stCondLst>
                                  <p:childTnLst>
                                    <p:anim calcmode="lin" valueType="num">
                                      <p:cBhvr>
                                        <p:cTn id="95" dur="1000"/>
                                        <p:tgtEl>
                                          <p:spTgt spid="2054"/>
                                        </p:tgtEl>
                                        <p:attrNameLst>
                                          <p:attrName>ppt_w</p:attrName>
                                        </p:attrNameLst>
                                      </p:cBhvr>
                                      <p:tavLst>
                                        <p:tav tm="0">
                                          <p:val>
                                            <p:strVal val="ppt_w"/>
                                          </p:val>
                                        </p:tav>
                                        <p:tav tm="100000">
                                          <p:val>
                                            <p:fltVal val="0"/>
                                          </p:val>
                                        </p:tav>
                                      </p:tavLst>
                                    </p:anim>
                                    <p:anim calcmode="lin" valueType="num">
                                      <p:cBhvr>
                                        <p:cTn id="96" dur="1000"/>
                                        <p:tgtEl>
                                          <p:spTgt spid="2054"/>
                                        </p:tgtEl>
                                        <p:attrNameLst>
                                          <p:attrName>ppt_h</p:attrName>
                                        </p:attrNameLst>
                                      </p:cBhvr>
                                      <p:tavLst>
                                        <p:tav tm="0">
                                          <p:val>
                                            <p:strVal val="ppt_h"/>
                                          </p:val>
                                        </p:tav>
                                        <p:tav tm="100000">
                                          <p:val>
                                            <p:fltVal val="0"/>
                                          </p:val>
                                        </p:tav>
                                      </p:tavLst>
                                    </p:anim>
                                    <p:anim calcmode="lin" valueType="num">
                                      <p:cBhvr>
                                        <p:cTn id="97" dur="1000"/>
                                        <p:tgtEl>
                                          <p:spTgt spid="205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8" dur="1000"/>
                                        <p:tgtEl>
                                          <p:spTgt spid="205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9" dur="1" fill="hold">
                                          <p:stCondLst>
                                            <p:cond delay="999"/>
                                          </p:stCondLst>
                                        </p:cTn>
                                        <p:tgtEl>
                                          <p:spTgt spid="2054"/>
                                        </p:tgtEl>
                                        <p:attrNameLst>
                                          <p:attrName>style.visibility</p:attrName>
                                        </p:attrNameLst>
                                      </p:cBhvr>
                                      <p:to>
                                        <p:strVal val="hidden"/>
                                      </p:to>
                                    </p:set>
                                  </p:childTnLst>
                                </p:cTn>
                              </p:par>
                              <p:par>
                                <p:cTn id="100" presetID="15" presetClass="exit" presetSubtype="0" fill="hold" nodeType="withEffect">
                                  <p:stCondLst>
                                    <p:cond delay="0"/>
                                  </p:stCondLst>
                                  <p:childTnLst>
                                    <p:anim calcmode="lin" valueType="num">
                                      <p:cBhvr>
                                        <p:cTn id="101" dur="1000"/>
                                        <p:tgtEl>
                                          <p:spTgt spid="2"/>
                                        </p:tgtEl>
                                        <p:attrNameLst>
                                          <p:attrName>ppt_w</p:attrName>
                                        </p:attrNameLst>
                                      </p:cBhvr>
                                      <p:tavLst>
                                        <p:tav tm="0">
                                          <p:val>
                                            <p:strVal val="ppt_w"/>
                                          </p:val>
                                        </p:tav>
                                        <p:tav tm="100000">
                                          <p:val>
                                            <p:fltVal val="0"/>
                                          </p:val>
                                        </p:tav>
                                      </p:tavLst>
                                    </p:anim>
                                    <p:anim calcmode="lin" valueType="num">
                                      <p:cBhvr>
                                        <p:cTn id="102" dur="1000"/>
                                        <p:tgtEl>
                                          <p:spTgt spid="2"/>
                                        </p:tgtEl>
                                        <p:attrNameLst>
                                          <p:attrName>ppt_h</p:attrName>
                                        </p:attrNameLst>
                                      </p:cBhvr>
                                      <p:tavLst>
                                        <p:tav tm="0">
                                          <p:val>
                                            <p:strVal val="ppt_h"/>
                                          </p:val>
                                        </p:tav>
                                        <p:tav tm="100000">
                                          <p:val>
                                            <p:fltVal val="0"/>
                                          </p:val>
                                        </p:tav>
                                      </p:tavLst>
                                    </p:anim>
                                    <p:anim calcmode="lin" valueType="num">
                                      <p:cBhvr>
                                        <p:cTn id="103" dur="1000"/>
                                        <p:tgtEl>
                                          <p:spTgt spid="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4" dur="1000"/>
                                        <p:tgtEl>
                                          <p:spTgt spid="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5" dur="1" fill="hold">
                                          <p:stCondLst>
                                            <p:cond delay="999"/>
                                          </p:stCondLst>
                                        </p:cTn>
                                        <p:tgtEl>
                                          <p:spTgt spid="2"/>
                                        </p:tgtEl>
                                        <p:attrNameLst>
                                          <p:attrName>style.visibility</p:attrName>
                                        </p:attrNameLst>
                                      </p:cBhvr>
                                      <p:to>
                                        <p:strVal val="hidden"/>
                                      </p:to>
                                    </p:set>
                                  </p:childTnLst>
                                </p:cTn>
                              </p:par>
                              <p:par>
                                <p:cTn id="106" presetID="15" presetClass="exit" presetSubtype="0" fill="hold" nodeType="withEffect">
                                  <p:stCondLst>
                                    <p:cond delay="0"/>
                                  </p:stCondLst>
                                  <p:childTnLst>
                                    <p:anim calcmode="lin" valueType="num">
                                      <p:cBhvr>
                                        <p:cTn id="107" dur="1000"/>
                                        <p:tgtEl>
                                          <p:spTgt spid="5"/>
                                        </p:tgtEl>
                                        <p:attrNameLst>
                                          <p:attrName>ppt_w</p:attrName>
                                        </p:attrNameLst>
                                      </p:cBhvr>
                                      <p:tavLst>
                                        <p:tav tm="0">
                                          <p:val>
                                            <p:strVal val="ppt_w"/>
                                          </p:val>
                                        </p:tav>
                                        <p:tav tm="100000">
                                          <p:val>
                                            <p:fltVal val="0"/>
                                          </p:val>
                                        </p:tav>
                                      </p:tavLst>
                                    </p:anim>
                                    <p:anim calcmode="lin" valueType="num">
                                      <p:cBhvr>
                                        <p:cTn id="108" dur="1000"/>
                                        <p:tgtEl>
                                          <p:spTgt spid="5"/>
                                        </p:tgtEl>
                                        <p:attrNameLst>
                                          <p:attrName>ppt_h</p:attrName>
                                        </p:attrNameLst>
                                      </p:cBhvr>
                                      <p:tavLst>
                                        <p:tav tm="0">
                                          <p:val>
                                            <p:strVal val="ppt_h"/>
                                          </p:val>
                                        </p:tav>
                                        <p:tav tm="100000">
                                          <p:val>
                                            <p:fltVal val="0"/>
                                          </p:val>
                                        </p:tav>
                                      </p:tavLst>
                                    </p:anim>
                                    <p:anim calcmode="lin" valueType="num">
                                      <p:cBhvr>
                                        <p:cTn id="109"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0"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1"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childTnLst>
        </p:cTn>
      </p:par>
    </p:tnLst>
    <p:bldLst>
      <p:bldP spid="11" grpId="0"/>
      <p:bldP spid="11" grpId="1"/>
      <p:bldP spid="11" grpId="2"/>
      <p:bldP spid="21" grpId="0"/>
      <p:bldP spid="21" grpId="1"/>
      <p:bldP spid="21"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690998" y="5911"/>
            <a:ext cx="10515600" cy="1108868"/>
          </a:xfrm>
        </p:spPr>
        <p:txBody>
          <a:bodyPr vert="horz" lIns="91440" tIns="45720" rIns="91440" bIns="45720" rtlCol="0" anchor="ctr">
            <a:normAutofit/>
          </a:bodyPr>
          <a:lstStyle/>
          <a:p>
            <a:pPr algn="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biết</a:t>
            </a:r>
            <a:endParaRPr lang="en-US"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Para 1"/>
          <p:cNvSpPr/>
          <p:nvPr/>
        </p:nvSpPr>
        <p:spPr>
          <a:xfrm>
            <a:off x="3305908" y="1205879"/>
            <a:ext cx="8721969" cy="4832092"/>
          </a:xfrm>
          <a:prstGeom prst="rect">
            <a:avLst/>
          </a:prstGeom>
        </p:spPr>
        <p:txBody>
          <a:bodyPr wrap="square">
            <a:spAutoFit/>
          </a:bodyPr>
          <a:lstStyle/>
          <a:p>
            <a:pPr marL="457200" indent="-457200" algn="just">
              <a:buSzPct val="150000"/>
              <a:buBlip>
                <a:blip r:embed="rId2"/>
              </a:buBlip>
            </a:pPr>
            <a:r>
              <a:rPr lang="vi-VN" sz="2800" dirty="0">
                <a:latin typeface="Times New Roman" panose="02020603050405020304" pitchFamily="18" charset="0"/>
                <a:cs typeface="Times New Roman" panose="02020603050405020304" pitchFamily="18" charset="0"/>
              </a:rPr>
              <a:t>Khi sử dụng hộp thư điện tử tại các máy tính công cộng, hãy nhớ </a:t>
            </a:r>
            <a:r>
              <a:rPr lang="vi-VN" sz="2800" b="1" dirty="0">
                <a:latin typeface="Times New Roman" panose="02020603050405020304" pitchFamily="18" charset="0"/>
                <a:cs typeface="Times New Roman" panose="02020603050405020304" pitchFamily="18" charset="0"/>
              </a:rPr>
              <a:t>đăng xuất khỏi hộp thư</a:t>
            </a:r>
            <a:r>
              <a:rPr lang="vi-VN" sz="2800" dirty="0">
                <a:latin typeface="Times New Roman" panose="02020603050405020304" pitchFamily="18" charset="0"/>
                <a:cs typeface="Times New Roman" panose="02020603050405020304" pitchFamily="18" charset="0"/>
              </a:rPr>
              <a:t>, rồi mới đóng trình duyệt Web</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buSzPct val="150000"/>
            </a:pPr>
            <a:endParaRPr lang="en-US" sz="2800" dirty="0" smtClean="0">
              <a:latin typeface="Times New Roman" panose="02020603050405020304" pitchFamily="18" charset="0"/>
              <a:cs typeface="Times New Roman" panose="02020603050405020304" pitchFamily="18" charset="0"/>
            </a:endParaRPr>
          </a:p>
          <a:p>
            <a:pPr marL="457200" indent="-457200" algn="just">
              <a:buSzPct val="150000"/>
              <a:buBlip>
                <a:blip r:embed="rId2"/>
              </a:buBlip>
            </a:pPr>
            <a:r>
              <a:rPr lang="vi-VN" sz="2800" dirty="0">
                <a:latin typeface="Times New Roman" panose="02020603050405020304" pitchFamily="18" charset="0"/>
                <a:cs typeface="Times New Roman" panose="02020603050405020304" pitchFamily="18" charset="0"/>
              </a:rPr>
              <a:t>Nên chuyển các </a:t>
            </a:r>
            <a:r>
              <a:rPr lang="vi-VN" sz="2800"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ậ</a:t>
            </a:r>
            <a:r>
              <a:rPr lang="vi-VN" sz="2800" dirty="0" smtClean="0">
                <a:latin typeface="Times New Roman" panose="02020603050405020304" pitchFamily="18" charset="0"/>
                <a:cs typeface="Times New Roman" panose="02020603050405020304" pitchFamily="18" charset="0"/>
              </a:rPr>
              <a:t>p </a:t>
            </a:r>
            <a:r>
              <a:rPr lang="en-US" sz="2800" dirty="0" smtClean="0">
                <a:latin typeface="Times New Roman" panose="02020603050405020304" pitchFamily="18" charset="0"/>
                <a:cs typeface="Times New Roman" panose="02020603050405020304" pitchFamily="18" charset="0"/>
              </a:rPr>
              <a:t>tin </a:t>
            </a:r>
            <a:r>
              <a:rPr lang="vi-VN" sz="2800" dirty="0" smtClean="0">
                <a:latin typeface="Times New Roman" panose="02020603050405020304" pitchFamily="18" charset="0"/>
                <a:cs typeface="Times New Roman" panose="02020603050405020304" pitchFamily="18" charset="0"/>
              </a:rPr>
              <a:t>em </a:t>
            </a:r>
            <a:r>
              <a:rPr lang="vi-VN" sz="2800" dirty="0">
                <a:latin typeface="Times New Roman" panose="02020603050405020304" pitchFamily="18" charset="0"/>
                <a:cs typeface="Times New Roman" panose="02020603050405020304" pitchFamily="18" charset="0"/>
              </a:rPr>
              <a:t>đã tải về vào thư mục thích hợp ở ổ đĩa khác để tránh quá tải cho ổ đĩa C</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buSzPct val="150000"/>
            </a:pPr>
            <a:endParaRPr lang="en-US" sz="2800" dirty="0" smtClean="0">
              <a:latin typeface="Times New Roman" panose="02020603050405020304" pitchFamily="18" charset="0"/>
              <a:cs typeface="Times New Roman" panose="02020603050405020304" pitchFamily="18" charset="0"/>
            </a:endParaRPr>
          </a:p>
          <a:p>
            <a:pPr marL="457200" indent="-457200" algn="just">
              <a:buSzPct val="150000"/>
              <a:buBlip>
                <a:blip r:embed="rId2"/>
              </a:buBlip>
            </a:pPr>
            <a:r>
              <a:rPr lang="vi-VN" sz="2800" dirty="0">
                <a:latin typeface="Times New Roman" panose="02020603050405020304" pitchFamily="18" charset="0"/>
                <a:cs typeface="Times New Roman" panose="02020603050405020304" pitchFamily="18" charset="0"/>
              </a:rPr>
              <a:t>Giữ cho dung lượng </a:t>
            </a:r>
            <a:r>
              <a:rPr lang="vi-VN" sz="2800"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ậ</a:t>
            </a:r>
            <a:r>
              <a:rPr lang="vi-VN" sz="2800" dirty="0" smtClean="0">
                <a:latin typeface="Times New Roman" panose="02020603050405020304" pitchFamily="18" charset="0"/>
                <a:cs typeface="Times New Roman" panose="02020603050405020304" pitchFamily="18" charset="0"/>
              </a:rPr>
              <a:t>p </a:t>
            </a:r>
            <a:r>
              <a:rPr lang="en-US" sz="2800" dirty="0" smtClean="0">
                <a:latin typeface="Times New Roman" panose="02020603050405020304" pitchFamily="18" charset="0"/>
                <a:cs typeface="Times New Roman" panose="02020603050405020304" pitchFamily="18" charset="0"/>
              </a:rPr>
              <a:t>tin </a:t>
            </a:r>
            <a:r>
              <a:rPr lang="vi-VN" sz="2800" dirty="0" smtClean="0">
                <a:latin typeface="Times New Roman" panose="02020603050405020304" pitchFamily="18" charset="0"/>
                <a:cs typeface="Times New Roman" panose="02020603050405020304" pitchFamily="18" charset="0"/>
              </a:rPr>
              <a:t>đính </a:t>
            </a:r>
            <a:r>
              <a:rPr lang="vi-VN" sz="2800" dirty="0">
                <a:latin typeface="Times New Roman" panose="02020603050405020304" pitchFamily="18" charset="0"/>
                <a:cs typeface="Times New Roman" panose="02020603050405020304" pitchFamily="18" charset="0"/>
              </a:rPr>
              <a:t>kèm là nhỏ nhất có </a:t>
            </a:r>
            <a:r>
              <a:rPr lang="vi-VN" sz="2800" dirty="0"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a:t>
            </a:r>
          </a:p>
          <a:p>
            <a:pPr algn="just">
              <a:buSzPct val="150000"/>
            </a:pPr>
            <a:endParaRPr lang="en-US" sz="2800" dirty="0" smtClean="0">
              <a:latin typeface="Times New Roman" panose="02020603050405020304" pitchFamily="18" charset="0"/>
              <a:cs typeface="Times New Roman" panose="02020603050405020304" pitchFamily="18" charset="0"/>
            </a:endParaRPr>
          </a:p>
          <a:p>
            <a:pPr marL="457200" indent="-457200" algn="just">
              <a:buSzPct val="150000"/>
              <a:buBlip>
                <a:blip r:embed="rId2"/>
              </a:buBlip>
            </a:pPr>
            <a:r>
              <a:rPr lang="vi-VN" sz="2800" dirty="0">
                <a:latin typeface="Times New Roman" panose="02020603050405020304" pitchFamily="18" charset="0"/>
                <a:cs typeface="Times New Roman" panose="02020603050405020304" pitchFamily="18" charset="0"/>
              </a:rPr>
              <a:t>Chèn </a:t>
            </a:r>
            <a:r>
              <a:rPr lang="vi-VN" sz="2800" b="1" dirty="0">
                <a:latin typeface="Times New Roman" panose="02020603050405020304" pitchFamily="18" charset="0"/>
                <a:cs typeface="Times New Roman" panose="02020603050405020304" pitchFamily="18" charset="0"/>
              </a:rPr>
              <a:t>siêu liên kết </a:t>
            </a:r>
            <a:r>
              <a:rPr lang="vi-VN" sz="2800" dirty="0">
                <a:latin typeface="Times New Roman" panose="02020603050405020304" pitchFamily="18" charset="0"/>
                <a:cs typeface="Times New Roman" panose="02020603050405020304" pitchFamily="18" charset="0"/>
              </a:rPr>
              <a:t>hoặc </a:t>
            </a:r>
            <a:r>
              <a:rPr lang="vi-VN" sz="2800" b="1" dirty="0">
                <a:latin typeface="Times New Roman" panose="02020603050405020304" pitchFamily="18" charset="0"/>
                <a:cs typeface="Times New Roman" panose="02020603050405020304" pitchFamily="18" charset="0"/>
              </a:rPr>
              <a:t>liên kết URL </a:t>
            </a:r>
            <a:r>
              <a:rPr lang="vi-VN" sz="2800" dirty="0">
                <a:latin typeface="Times New Roman" panose="02020603050405020304" pitchFamily="18" charset="0"/>
                <a:cs typeface="Times New Roman" panose="02020603050405020304" pitchFamily="18" charset="0"/>
              </a:rPr>
              <a:t>thay vì đính kèm một </a:t>
            </a:r>
            <a:r>
              <a:rPr lang="vi-VN" sz="2800"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ậ</a:t>
            </a:r>
            <a:r>
              <a:rPr lang="vi-VN" sz="2800" dirty="0" smtClean="0">
                <a:latin typeface="Times New Roman" panose="02020603050405020304" pitchFamily="18" charset="0"/>
                <a:cs typeface="Times New Roman" panose="02020603050405020304" pitchFamily="18" charset="0"/>
              </a:rPr>
              <a:t>p </a:t>
            </a:r>
            <a:r>
              <a:rPr lang="en-US" sz="2800" dirty="0" smtClean="0">
                <a:latin typeface="Times New Roman" panose="02020603050405020304" pitchFamily="18" charset="0"/>
                <a:cs typeface="Times New Roman" panose="02020603050405020304" pitchFamily="18" charset="0"/>
              </a:rPr>
              <a:t>tin </a:t>
            </a:r>
            <a:r>
              <a:rPr lang="vi-VN" sz="2800" dirty="0" smtClean="0">
                <a:latin typeface="Times New Roman" panose="02020603050405020304" pitchFamily="18" charset="0"/>
                <a:cs typeface="Times New Roman" panose="02020603050405020304" pitchFamily="18" charset="0"/>
              </a:rPr>
              <a:t>có </a:t>
            </a:r>
            <a:r>
              <a:rPr lang="vi-VN" sz="2800" dirty="0">
                <a:latin typeface="Times New Roman" panose="02020603050405020304" pitchFamily="18" charset="0"/>
                <a:cs typeface="Times New Roman" panose="02020603050405020304" pitchFamily="18" charset="0"/>
              </a:rPr>
              <a:t>dung lượng quá lớn</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p:txBody>
      </p:sp>
      <p:pic>
        <p:nvPicPr>
          <p:cNvPr id="3074" name="Icon"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61" y="2236251"/>
            <a:ext cx="2771347" cy="277134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hlinkClick r:id="rId4" action="ppaction://hlinksldjump" tooltip="Nhấp chuột vào hình này, kết thúc Slide khi &quot;Chèn siêu liên kết...&quot; xuất hiện"/>
          </p:cNvPr>
          <p:cNvSpPr txBox="1"/>
          <p:nvPr/>
        </p:nvSpPr>
        <p:spPr>
          <a:xfrm>
            <a:off x="0" y="3621924"/>
            <a:ext cx="551329" cy="646331"/>
          </a:xfrm>
          <a:prstGeom prst="rect">
            <a:avLst/>
          </a:prstGeom>
          <a:noFill/>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p>
        </p:txBody>
      </p:sp>
    </p:spTree>
    <p:extLst>
      <p:ext uri="{BB962C8B-B14F-4D97-AF65-F5344CB8AC3E}">
        <p14:creationId xmlns:p14="http://schemas.microsoft.com/office/powerpoint/2010/main" val="1995391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4"/>
                    </p:tgtEl>
                  </p:cond>
                </p:stCondLst>
                <p:endSync evt="end" delay="0">
                  <p:rtn val="all"/>
                </p:endSync>
                <p:childTnLst>
                  <p:par>
                    <p:cTn id="3" fill="hold">
                      <p:stCondLst>
                        <p:cond delay="0"/>
                      </p:stCondLst>
                      <p:childTnLst>
                        <p:par>
                          <p:cTn id="4" fill="hold">
                            <p:stCondLst>
                              <p:cond delay="0"/>
                            </p:stCondLst>
                            <p:childTnLst>
                              <p:par>
                                <p:cTn id="5" presetID="56" presetClass="entr" presetSubtype="0" fill="hold" nodeType="clickEffect">
                                  <p:stCondLst>
                                    <p:cond delay="0"/>
                                  </p:stCondLst>
                                  <p:iterate type="wd">
                                    <p:tmPct val="10000"/>
                                  </p:iterate>
                                  <p:childTnLst>
                                    <p:set>
                                      <p:cBhvr>
                                        <p:cTn id="6" dur="1" fill="hold">
                                          <p:stCondLst>
                                            <p:cond delay="0"/>
                                          </p:stCondLst>
                                        </p:cTn>
                                        <p:tgtEl>
                                          <p:spTgt spid="1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6">
                                            <p:txEl>
                                              <p:pRg st="0" end="0"/>
                                            </p:txEl>
                                          </p:spTgt>
                                        </p:tgtEl>
                                        <p:attrNameLst>
                                          <p:attrName>ppt_w</p:attrName>
                                        </p:attrNameLst>
                                      </p:cBhvr>
                                    </p:anim>
                                    <p:anim by="(#ppt_w*0.50)" calcmode="lin" valueType="num">
                                      <p:cBhvr>
                                        <p:cTn id="8" dur="500" decel="50000" autoRev="1" fill="hold">
                                          <p:stCondLst>
                                            <p:cond delay="0"/>
                                          </p:stCondLst>
                                        </p:cTn>
                                        <p:tgtEl>
                                          <p:spTgt spid="16">
                                            <p:txEl>
                                              <p:pRg st="0" end="0"/>
                                            </p:txEl>
                                          </p:spTgt>
                                        </p:tgtEl>
                                        <p:attrNameLst>
                                          <p:attrName>ppt_x</p:attrName>
                                        </p:attrNameLst>
                                      </p:cBhvr>
                                    </p:anim>
                                    <p:anim from="(-#ppt_h/2)" to="(#ppt_y)" calcmode="lin" valueType="num">
                                      <p:cBhvr>
                                        <p:cTn id="9" dur="1000" fill="hold">
                                          <p:stCondLst>
                                            <p:cond delay="0"/>
                                          </p:stCondLst>
                                        </p:cTn>
                                        <p:tgtEl>
                                          <p:spTgt spid="16">
                                            <p:txEl>
                                              <p:pRg st="0" end="0"/>
                                            </p:txEl>
                                          </p:spTgt>
                                        </p:tgtEl>
                                        <p:attrNameLst>
                                          <p:attrName>ppt_y</p:attrName>
                                        </p:attrNameLst>
                                      </p:cBhvr>
                                    </p:anim>
                                    <p:animRot by="21600000">
                                      <p:cBhvr>
                                        <p:cTn id="10" dur="1000" fill="hold">
                                          <p:stCondLst>
                                            <p:cond delay="0"/>
                                          </p:stCondLst>
                                        </p:cTn>
                                        <p:tgtEl>
                                          <p:spTgt spid="16">
                                            <p:txEl>
                                              <p:pRg st="0" end="0"/>
                                            </p:txEl>
                                          </p:spTgt>
                                        </p:tgtEl>
                                        <p:attrNameLst>
                                          <p:attrName>r</p:attrName>
                                        </p:attrNameLst>
                                      </p:cBhvr>
                                    </p:animRot>
                                  </p:childTnLst>
                                </p:cTn>
                              </p:par>
                            </p:childTnLst>
                          </p:cTn>
                        </p:par>
                        <p:par>
                          <p:cTn id="11" fill="hold">
                            <p:stCondLst>
                              <p:cond delay="3800"/>
                            </p:stCondLst>
                            <p:childTnLst>
                              <p:par>
                                <p:cTn id="12" presetID="16" presetClass="emph" presetSubtype="0" repeatCount="indefinite" fill="hold" grpId="0" nodeType="afterEffect">
                                  <p:stCondLst>
                                    <p:cond delay="0"/>
                                  </p:stCondLst>
                                  <p:iterate type="wd">
                                    <p:tmPct val="4000"/>
                                  </p:iterate>
                                  <p:childTnLst>
                                    <p:set>
                                      <p:cBhvr override="childStyle">
                                        <p:cTn id="13" dur="2000" fill="hold"/>
                                        <p:tgtEl>
                                          <p:spTgt spid="16">
                                            <p:txEl>
                                              <p:pRg st="0" end="0"/>
                                            </p:txEl>
                                          </p:spTgt>
                                        </p:tgtEl>
                                        <p:attrNameLst>
                                          <p:attrName>style.color</p:attrName>
                                        </p:attrNameLst>
                                      </p:cBhvr>
                                      <p:to>
                                        <p:clrVal>
                                          <a:srgbClr val="0099FF"/>
                                        </p:clrVal>
                                      </p:to>
                                    </p:set>
                                    <p:set>
                                      <p:cBhvr>
                                        <p:cTn id="14" dur="2000" fill="hold"/>
                                        <p:tgtEl>
                                          <p:spTgt spid="16">
                                            <p:txEl>
                                              <p:pRg st="0" end="0"/>
                                            </p:txEl>
                                          </p:spTgt>
                                        </p:tgtEl>
                                        <p:attrNameLst>
                                          <p:attrName>fillcolor</p:attrName>
                                        </p:attrNameLst>
                                      </p:cBhvr>
                                      <p:to>
                                        <p:clrVal>
                                          <a:srgbClr val="0099FF"/>
                                        </p:clrVal>
                                      </p:to>
                                    </p:set>
                                    <p:set>
                                      <p:cBhvr>
                                        <p:cTn id="15" dur="2000" fill="hold"/>
                                        <p:tgtEl>
                                          <p:spTgt spid="16">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wd">
                                    <p:tmPct val="10000"/>
                                  </p:iterate>
                                  <p:childTnLst>
                                    <p:set>
                                      <p:cBhvr>
                                        <p:cTn id="19" dur="1" fill="hold">
                                          <p:stCondLst>
                                            <p:cond delay="0"/>
                                          </p:stCondLst>
                                        </p:cTn>
                                        <p:tgtEl>
                                          <p:spTgt spid="16">
                                            <p:txEl>
                                              <p:pRg st="2" end="2"/>
                                            </p:txEl>
                                          </p:spTgt>
                                        </p:tgtEl>
                                        <p:attrNameLst>
                                          <p:attrName>style.visibility</p:attrName>
                                        </p:attrNameLst>
                                      </p:cBhvr>
                                      <p:to>
                                        <p:strVal val="visible"/>
                                      </p:to>
                                    </p:set>
                                    <p:anim by="(-#ppt_w*2)" calcmode="lin" valueType="num">
                                      <p:cBhvr rctx="PPT">
                                        <p:cTn id="20" dur="500" autoRev="1" fill="hold">
                                          <p:stCondLst>
                                            <p:cond delay="0"/>
                                          </p:stCondLst>
                                        </p:cTn>
                                        <p:tgtEl>
                                          <p:spTgt spid="16">
                                            <p:txEl>
                                              <p:pRg st="2" end="2"/>
                                            </p:txEl>
                                          </p:spTgt>
                                        </p:tgtEl>
                                        <p:attrNameLst>
                                          <p:attrName>ppt_w</p:attrName>
                                        </p:attrNameLst>
                                      </p:cBhvr>
                                    </p:anim>
                                    <p:anim by="(#ppt_w*0.50)" calcmode="lin" valueType="num">
                                      <p:cBhvr>
                                        <p:cTn id="21" dur="500" decel="50000" autoRev="1" fill="hold">
                                          <p:stCondLst>
                                            <p:cond delay="0"/>
                                          </p:stCondLst>
                                        </p:cTn>
                                        <p:tgtEl>
                                          <p:spTgt spid="16">
                                            <p:txEl>
                                              <p:pRg st="2" end="2"/>
                                            </p:txEl>
                                          </p:spTgt>
                                        </p:tgtEl>
                                        <p:attrNameLst>
                                          <p:attrName>ppt_x</p:attrName>
                                        </p:attrNameLst>
                                      </p:cBhvr>
                                    </p:anim>
                                    <p:anim from="(-#ppt_h/2)" to="(#ppt_y)" calcmode="lin" valueType="num">
                                      <p:cBhvr>
                                        <p:cTn id="22" dur="1000" fill="hold">
                                          <p:stCondLst>
                                            <p:cond delay="0"/>
                                          </p:stCondLst>
                                        </p:cTn>
                                        <p:tgtEl>
                                          <p:spTgt spid="16">
                                            <p:txEl>
                                              <p:pRg st="2" end="2"/>
                                            </p:txEl>
                                          </p:spTgt>
                                        </p:tgtEl>
                                        <p:attrNameLst>
                                          <p:attrName>ppt_y</p:attrName>
                                        </p:attrNameLst>
                                      </p:cBhvr>
                                    </p:anim>
                                    <p:animRot by="21600000">
                                      <p:cBhvr>
                                        <p:cTn id="23" dur="1000" fill="hold">
                                          <p:stCondLst>
                                            <p:cond delay="0"/>
                                          </p:stCondLst>
                                        </p:cTn>
                                        <p:tgtEl>
                                          <p:spTgt spid="16">
                                            <p:txEl>
                                              <p:pRg st="2" end="2"/>
                                            </p:txEl>
                                          </p:spTgt>
                                        </p:tgtEl>
                                        <p:attrNameLst>
                                          <p:attrName>r</p:attrName>
                                        </p:attrNameLst>
                                      </p:cBhvr>
                                    </p:animRot>
                                  </p:childTnLst>
                                </p:cTn>
                              </p:par>
                            </p:childTnLst>
                          </p:cTn>
                        </p:par>
                        <p:par>
                          <p:cTn id="24" fill="hold">
                            <p:stCondLst>
                              <p:cond delay="3800"/>
                            </p:stCondLst>
                            <p:childTnLst>
                              <p:par>
                                <p:cTn id="25" presetID="16" presetClass="emph" presetSubtype="0" repeatCount="indefinite" fill="hold" grpId="0" nodeType="afterEffect">
                                  <p:stCondLst>
                                    <p:cond delay="0"/>
                                  </p:stCondLst>
                                  <p:iterate type="wd">
                                    <p:tmPct val="4000"/>
                                  </p:iterate>
                                  <p:childTnLst>
                                    <p:set>
                                      <p:cBhvr override="childStyle">
                                        <p:cTn id="26" dur="2000" fill="hold"/>
                                        <p:tgtEl>
                                          <p:spTgt spid="16">
                                            <p:txEl>
                                              <p:pRg st="2" end="2"/>
                                            </p:txEl>
                                          </p:spTgt>
                                        </p:tgtEl>
                                        <p:attrNameLst>
                                          <p:attrName>style.color</p:attrName>
                                        </p:attrNameLst>
                                      </p:cBhvr>
                                      <p:to>
                                        <p:clrVal>
                                          <a:srgbClr val="C00000"/>
                                        </p:clrVal>
                                      </p:to>
                                    </p:set>
                                    <p:set>
                                      <p:cBhvr>
                                        <p:cTn id="27" dur="2000" fill="hold"/>
                                        <p:tgtEl>
                                          <p:spTgt spid="16">
                                            <p:txEl>
                                              <p:pRg st="2" end="2"/>
                                            </p:txEl>
                                          </p:spTgt>
                                        </p:tgtEl>
                                        <p:attrNameLst>
                                          <p:attrName>fillcolor</p:attrName>
                                        </p:attrNameLst>
                                      </p:cBhvr>
                                      <p:to>
                                        <p:clrVal>
                                          <a:srgbClr val="C00000"/>
                                        </p:clrVal>
                                      </p:to>
                                    </p:set>
                                    <p:set>
                                      <p:cBhvr>
                                        <p:cTn id="28" dur="2000" fill="hold"/>
                                        <p:tgtEl>
                                          <p:spTgt spid="16">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nodeType="clickEffect">
                                  <p:stCondLst>
                                    <p:cond delay="0"/>
                                  </p:stCondLst>
                                  <p:iterate type="wd">
                                    <p:tmPct val="10000"/>
                                  </p:iterate>
                                  <p:childTnLst>
                                    <p:set>
                                      <p:cBhvr>
                                        <p:cTn id="32" dur="1" fill="hold">
                                          <p:stCondLst>
                                            <p:cond delay="0"/>
                                          </p:stCondLst>
                                        </p:cTn>
                                        <p:tgtEl>
                                          <p:spTgt spid="16">
                                            <p:txEl>
                                              <p:pRg st="4" end="4"/>
                                            </p:txEl>
                                          </p:spTgt>
                                        </p:tgtEl>
                                        <p:attrNameLst>
                                          <p:attrName>style.visibility</p:attrName>
                                        </p:attrNameLst>
                                      </p:cBhvr>
                                      <p:to>
                                        <p:strVal val="visible"/>
                                      </p:to>
                                    </p:set>
                                    <p:anim by="(-#ppt_w*2)" calcmode="lin" valueType="num">
                                      <p:cBhvr rctx="PPT">
                                        <p:cTn id="33" dur="500" autoRev="1" fill="hold">
                                          <p:stCondLst>
                                            <p:cond delay="0"/>
                                          </p:stCondLst>
                                        </p:cTn>
                                        <p:tgtEl>
                                          <p:spTgt spid="16">
                                            <p:txEl>
                                              <p:pRg st="4" end="4"/>
                                            </p:txEl>
                                          </p:spTgt>
                                        </p:tgtEl>
                                        <p:attrNameLst>
                                          <p:attrName>ppt_w</p:attrName>
                                        </p:attrNameLst>
                                      </p:cBhvr>
                                    </p:anim>
                                    <p:anim by="(#ppt_w*0.50)" calcmode="lin" valueType="num">
                                      <p:cBhvr>
                                        <p:cTn id="34" dur="500" decel="50000" autoRev="1" fill="hold">
                                          <p:stCondLst>
                                            <p:cond delay="0"/>
                                          </p:stCondLst>
                                        </p:cTn>
                                        <p:tgtEl>
                                          <p:spTgt spid="16">
                                            <p:txEl>
                                              <p:pRg st="4" end="4"/>
                                            </p:txEl>
                                          </p:spTgt>
                                        </p:tgtEl>
                                        <p:attrNameLst>
                                          <p:attrName>ppt_x</p:attrName>
                                        </p:attrNameLst>
                                      </p:cBhvr>
                                    </p:anim>
                                    <p:anim from="(-#ppt_h/2)" to="(#ppt_y)" calcmode="lin" valueType="num">
                                      <p:cBhvr>
                                        <p:cTn id="35" dur="1000" fill="hold">
                                          <p:stCondLst>
                                            <p:cond delay="0"/>
                                          </p:stCondLst>
                                        </p:cTn>
                                        <p:tgtEl>
                                          <p:spTgt spid="16">
                                            <p:txEl>
                                              <p:pRg st="4" end="4"/>
                                            </p:txEl>
                                          </p:spTgt>
                                        </p:tgtEl>
                                        <p:attrNameLst>
                                          <p:attrName>ppt_y</p:attrName>
                                        </p:attrNameLst>
                                      </p:cBhvr>
                                    </p:anim>
                                    <p:animRot by="21600000">
                                      <p:cBhvr>
                                        <p:cTn id="36" dur="1000" fill="hold">
                                          <p:stCondLst>
                                            <p:cond delay="0"/>
                                          </p:stCondLst>
                                        </p:cTn>
                                        <p:tgtEl>
                                          <p:spTgt spid="16">
                                            <p:txEl>
                                              <p:pRg st="4" end="4"/>
                                            </p:txEl>
                                          </p:spTgt>
                                        </p:tgtEl>
                                        <p:attrNameLst>
                                          <p:attrName>r</p:attrName>
                                        </p:attrNameLst>
                                      </p:cBhvr>
                                    </p:animRot>
                                  </p:childTnLst>
                                </p:cTn>
                              </p:par>
                            </p:childTnLst>
                          </p:cTn>
                        </p:par>
                        <p:par>
                          <p:cTn id="37" fill="hold">
                            <p:stCondLst>
                              <p:cond delay="2500"/>
                            </p:stCondLst>
                            <p:childTnLst>
                              <p:par>
                                <p:cTn id="38" presetID="16" presetClass="emph" presetSubtype="0" repeatCount="indefinite" fill="hold" grpId="0" nodeType="afterEffect">
                                  <p:stCondLst>
                                    <p:cond delay="0"/>
                                  </p:stCondLst>
                                  <p:iterate type="wd">
                                    <p:tmPct val="4000"/>
                                  </p:iterate>
                                  <p:childTnLst>
                                    <p:set>
                                      <p:cBhvr override="childStyle">
                                        <p:cTn id="39" dur="2000" fill="hold"/>
                                        <p:tgtEl>
                                          <p:spTgt spid="16">
                                            <p:txEl>
                                              <p:pRg st="4" end="4"/>
                                            </p:txEl>
                                          </p:spTgt>
                                        </p:tgtEl>
                                        <p:attrNameLst>
                                          <p:attrName>style.color</p:attrName>
                                        </p:attrNameLst>
                                      </p:cBhvr>
                                      <p:to>
                                        <p:clrVal>
                                          <a:srgbClr val="7030A0"/>
                                        </p:clrVal>
                                      </p:to>
                                    </p:set>
                                    <p:set>
                                      <p:cBhvr>
                                        <p:cTn id="40" dur="2000" fill="hold"/>
                                        <p:tgtEl>
                                          <p:spTgt spid="16">
                                            <p:txEl>
                                              <p:pRg st="4" end="4"/>
                                            </p:txEl>
                                          </p:spTgt>
                                        </p:tgtEl>
                                        <p:attrNameLst>
                                          <p:attrName>fillcolor</p:attrName>
                                        </p:attrNameLst>
                                      </p:cBhvr>
                                      <p:to>
                                        <p:clrVal>
                                          <a:srgbClr val="7030A0"/>
                                        </p:clrVal>
                                      </p:to>
                                    </p:set>
                                    <p:set>
                                      <p:cBhvr>
                                        <p:cTn id="41" dur="2000" fill="hold"/>
                                        <p:tgtEl>
                                          <p:spTgt spid="16">
                                            <p:txEl>
                                              <p:pRg st="4" end="4"/>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nodeType="clickEffect">
                                  <p:stCondLst>
                                    <p:cond delay="0"/>
                                  </p:stCondLst>
                                  <p:iterate type="wd">
                                    <p:tmPct val="10000"/>
                                  </p:iterate>
                                  <p:childTnLst>
                                    <p:set>
                                      <p:cBhvr>
                                        <p:cTn id="45" dur="1" fill="hold">
                                          <p:stCondLst>
                                            <p:cond delay="0"/>
                                          </p:stCondLst>
                                        </p:cTn>
                                        <p:tgtEl>
                                          <p:spTgt spid="16">
                                            <p:txEl>
                                              <p:pRg st="6" end="6"/>
                                            </p:txEl>
                                          </p:spTgt>
                                        </p:tgtEl>
                                        <p:attrNameLst>
                                          <p:attrName>style.visibility</p:attrName>
                                        </p:attrNameLst>
                                      </p:cBhvr>
                                      <p:to>
                                        <p:strVal val="visible"/>
                                      </p:to>
                                    </p:set>
                                    <p:anim by="(-#ppt_w*2)" calcmode="lin" valueType="num">
                                      <p:cBhvr rctx="PPT">
                                        <p:cTn id="46" dur="500" autoRev="1" fill="hold">
                                          <p:stCondLst>
                                            <p:cond delay="0"/>
                                          </p:stCondLst>
                                        </p:cTn>
                                        <p:tgtEl>
                                          <p:spTgt spid="16">
                                            <p:txEl>
                                              <p:pRg st="6" end="6"/>
                                            </p:txEl>
                                          </p:spTgt>
                                        </p:tgtEl>
                                        <p:attrNameLst>
                                          <p:attrName>ppt_w</p:attrName>
                                        </p:attrNameLst>
                                      </p:cBhvr>
                                    </p:anim>
                                    <p:anim by="(#ppt_w*0.50)" calcmode="lin" valueType="num">
                                      <p:cBhvr>
                                        <p:cTn id="47" dur="500" decel="50000" autoRev="1" fill="hold">
                                          <p:stCondLst>
                                            <p:cond delay="0"/>
                                          </p:stCondLst>
                                        </p:cTn>
                                        <p:tgtEl>
                                          <p:spTgt spid="16">
                                            <p:txEl>
                                              <p:pRg st="6" end="6"/>
                                            </p:txEl>
                                          </p:spTgt>
                                        </p:tgtEl>
                                        <p:attrNameLst>
                                          <p:attrName>ppt_x</p:attrName>
                                        </p:attrNameLst>
                                      </p:cBhvr>
                                    </p:anim>
                                    <p:anim from="(-#ppt_h/2)" to="(#ppt_y)" calcmode="lin" valueType="num">
                                      <p:cBhvr>
                                        <p:cTn id="48" dur="1000" fill="hold">
                                          <p:stCondLst>
                                            <p:cond delay="0"/>
                                          </p:stCondLst>
                                        </p:cTn>
                                        <p:tgtEl>
                                          <p:spTgt spid="16">
                                            <p:txEl>
                                              <p:pRg st="6" end="6"/>
                                            </p:txEl>
                                          </p:spTgt>
                                        </p:tgtEl>
                                        <p:attrNameLst>
                                          <p:attrName>ppt_y</p:attrName>
                                        </p:attrNameLst>
                                      </p:cBhvr>
                                    </p:anim>
                                    <p:animRot by="21600000">
                                      <p:cBhvr>
                                        <p:cTn id="49" dur="1000" fill="hold">
                                          <p:stCondLst>
                                            <p:cond delay="0"/>
                                          </p:stCondLst>
                                        </p:cTn>
                                        <p:tgtEl>
                                          <p:spTgt spid="16">
                                            <p:txEl>
                                              <p:pRg st="6" end="6"/>
                                            </p:txEl>
                                          </p:spTgt>
                                        </p:tgtEl>
                                        <p:attrNameLst>
                                          <p:attrName>r</p:attrName>
                                        </p:attrNameLst>
                                      </p:cBhvr>
                                    </p:animRot>
                                  </p:childTnLst>
                                </p:cTn>
                              </p:par>
                            </p:childTnLst>
                          </p:cTn>
                        </p:par>
                        <p:par>
                          <p:cTn id="50" fill="hold">
                            <p:stCondLst>
                              <p:cond delay="3200"/>
                            </p:stCondLst>
                            <p:childTnLst>
                              <p:par>
                                <p:cTn id="51" presetID="16" presetClass="emph" presetSubtype="0" repeatCount="indefinite" fill="hold" grpId="0" nodeType="afterEffect">
                                  <p:stCondLst>
                                    <p:cond delay="0"/>
                                  </p:stCondLst>
                                  <p:iterate type="wd">
                                    <p:tmPct val="4000"/>
                                  </p:iterate>
                                  <p:childTnLst>
                                    <p:set>
                                      <p:cBhvr override="childStyle">
                                        <p:cTn id="52" dur="2000" fill="hold"/>
                                        <p:tgtEl>
                                          <p:spTgt spid="16">
                                            <p:txEl>
                                              <p:pRg st="6" end="6"/>
                                            </p:txEl>
                                          </p:spTgt>
                                        </p:tgtEl>
                                        <p:attrNameLst>
                                          <p:attrName>style.color</p:attrName>
                                        </p:attrNameLst>
                                      </p:cBhvr>
                                      <p:to>
                                        <p:clrVal>
                                          <a:srgbClr val="ED7D31"/>
                                        </p:clrVal>
                                      </p:to>
                                    </p:set>
                                    <p:set>
                                      <p:cBhvr>
                                        <p:cTn id="53" dur="2000" fill="hold"/>
                                        <p:tgtEl>
                                          <p:spTgt spid="16">
                                            <p:txEl>
                                              <p:pRg st="6" end="6"/>
                                            </p:txEl>
                                          </p:spTgt>
                                        </p:tgtEl>
                                        <p:attrNameLst>
                                          <p:attrName>fillcolor</p:attrName>
                                        </p:attrNameLst>
                                      </p:cBhvr>
                                      <p:to>
                                        <p:clrVal>
                                          <a:srgbClr val="ED7D31"/>
                                        </p:clrVal>
                                      </p:to>
                                    </p:set>
                                    <p:set>
                                      <p:cBhvr>
                                        <p:cTn id="54" dur="2000" fill="hold"/>
                                        <p:tgtEl>
                                          <p:spTgt spid="16">
                                            <p:txEl>
                                              <p:pRg st="6" end="6"/>
                                            </p:txEl>
                                          </p:spTgt>
                                        </p:tgtEl>
                                        <p:attrNameLst>
                                          <p:attrName>fill.type</p:attrName>
                                        </p:attrNameLst>
                                      </p:cBhvr>
                                      <p:to>
                                        <p:strVal val="solid"/>
                                      </p:to>
                                    </p:set>
                                  </p:childTnLst>
                                </p:cTn>
                              </p:par>
                            </p:childTnLst>
                          </p:cTn>
                        </p:par>
                      </p:childTnLst>
                    </p:cTn>
                  </p:par>
                </p:childTnLst>
              </p:cTn>
              <p:nextCondLst>
                <p:cond evt="onClick" delay="0">
                  <p:tgtEl>
                    <p:spTgt spid="3074"/>
                  </p:tgtEl>
                </p:cond>
              </p:nextCondLst>
            </p:seq>
          </p:childTnLst>
        </p:cTn>
      </p:par>
    </p:tnLst>
    <p:bldLst>
      <p:bldP spid="16"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6400" y="0"/>
            <a:ext cx="10515600" cy="1314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CÂU HỎI ÔN LUYỆN</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68891" y="1120207"/>
            <a:ext cx="11558586" cy="1077218"/>
          </a:xfrm>
          <a:prstGeom prst="rect">
            <a:avLst/>
          </a:prstGeom>
        </p:spPr>
        <p:txBody>
          <a:bodyPr wrap="square">
            <a:spAutoFit/>
          </a:bodyPr>
          <a:lstStyle/>
          <a:p>
            <a:pPr marL="514350" marR="0" lvl="0" indent="-514350">
              <a:spcBef>
                <a:spcPts val="0"/>
              </a:spcBef>
              <a:spcAft>
                <a:spcPts val="0"/>
              </a:spcAft>
              <a:buFont typeface="+mj-lt"/>
              <a:buAutoNum type="arabicPeriod"/>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thao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mở</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tập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đính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kèm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gửi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email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dưới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Siêu</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liên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kết</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72088" y="2197425"/>
            <a:ext cx="7317040" cy="4508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8225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6400" y="0"/>
            <a:ext cx="10515600" cy="1314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CÂU HỎI ÔN LUYỆN</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41182" y="1314170"/>
            <a:ext cx="11558586" cy="742511"/>
          </a:xfrm>
          <a:prstGeom prst="rect">
            <a:avLst/>
          </a:prstGeom>
        </p:spPr>
        <p:txBody>
          <a:bodyPr wrap="square">
            <a:spAutoFit/>
          </a:bodyPr>
          <a:lstStyle/>
          <a:p>
            <a:pPr marL="514350" marR="0" lvl="0" indent="-514350">
              <a:lnSpc>
                <a:spcPct val="150000"/>
              </a:lnSpc>
              <a:spcBef>
                <a:spcPts val="0"/>
              </a:spcBef>
              <a:spcAft>
                <a:spcPts val="0"/>
              </a:spcAft>
              <a:buFont typeface="+mj-lt"/>
              <a:buAutoNum type="arabicPeriod" startAt="2"/>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thao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đính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kèm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tài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liệu</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docx</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vào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bức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thư</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tử</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02034" y="2164698"/>
            <a:ext cx="7036882" cy="4485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228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6400" y="0"/>
            <a:ext cx="10515600" cy="1314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CÂU HỎI ÔN LUYỆN</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55037" y="1314170"/>
            <a:ext cx="11558586" cy="5174493"/>
          </a:xfrm>
          <a:prstGeom prst="rect">
            <a:avLst/>
          </a:prstGeom>
        </p:spPr>
        <p:txBody>
          <a:bodyPr wrap="square">
            <a:spAutoFit/>
          </a:bodyPr>
          <a:lstStyle/>
          <a:p>
            <a:pPr marL="514350" marR="0" lvl="0" indent="-514350">
              <a:lnSpc>
                <a:spcPct val="150000"/>
              </a:lnSpc>
              <a:spcBef>
                <a:spcPts val="0"/>
              </a:spcBef>
              <a:spcAft>
                <a:spcPts val="0"/>
              </a:spcAft>
              <a:buFont typeface="+mj-lt"/>
              <a:buAutoNum type="arabicPeriod" startAt="3"/>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Tại </a:t>
            </a:r>
            <a:r>
              <a:rPr lang="vi-VN" sz="3200" dirty="0">
                <a:latin typeface="Times New Roman" panose="02020603050405020304" pitchFamily="18" charset="0"/>
                <a:ea typeface="Calibri" panose="020F0502020204030204" pitchFamily="34" charset="0"/>
                <a:cs typeface="Times New Roman" panose="02020603050405020304" pitchFamily="18" charset="0"/>
              </a:rPr>
              <a:t>sao thực hiện việc kiểm tra lỗi chính tả trước khi gửi email lại là điều quan trọng?</a:t>
            </a:r>
          </a:p>
          <a:p>
            <a:pPr marL="971550" lvl="1" indent="-514350">
              <a:lnSpc>
                <a:spcPct val="150000"/>
              </a:lnSpc>
              <a:buFont typeface="+mj-lt"/>
              <a:buAutoNum type="alphaLcPeriod"/>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Đính </a:t>
            </a:r>
            <a:r>
              <a:rPr lang="vi-VN" sz="3200" dirty="0">
                <a:latin typeface="Times New Roman" panose="02020603050405020304" pitchFamily="18" charset="0"/>
                <a:ea typeface="Calibri" panose="020F0502020204030204" pitchFamily="34" charset="0"/>
                <a:cs typeface="Times New Roman" panose="02020603050405020304" pitchFamily="18" charset="0"/>
              </a:rPr>
              <a:t>kèm tập vào email.</a:t>
            </a:r>
          </a:p>
          <a:p>
            <a:pPr marL="971550" lvl="1" indent="-514350">
              <a:lnSpc>
                <a:spcPct val="150000"/>
              </a:lnSpc>
              <a:buFont typeface="+mj-lt"/>
              <a:buAutoNum type="alphaLcPeriod"/>
            </a:pPr>
            <a:r>
              <a:rPr lang="vi-VN" sz="3200" dirty="0">
                <a:latin typeface="Times New Roman" panose="02020603050405020304" pitchFamily="18" charset="0"/>
                <a:ea typeface="Calibri" panose="020F0502020204030204" pitchFamily="34" charset="0"/>
                <a:cs typeface="Times New Roman" panose="02020603050405020304" pitchFamily="18" charset="0"/>
              </a:rPr>
              <a:t>Kiểm tra xem email có được gửi đến đúng người không.</a:t>
            </a:r>
          </a:p>
          <a:p>
            <a:pPr marL="971550" lvl="1" indent="-514350">
              <a:lnSpc>
                <a:spcPct val="150000"/>
              </a:lnSpc>
              <a:buFont typeface="+mj-lt"/>
              <a:buAutoNum type="alphaLcPeriod"/>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Tìm </a:t>
            </a:r>
            <a:r>
              <a:rPr lang="vi-VN" sz="3200" dirty="0">
                <a:latin typeface="Times New Roman" panose="02020603050405020304" pitchFamily="18" charset="0"/>
                <a:ea typeface="Calibri" panose="020F0502020204030204" pitchFamily="34" charset="0"/>
                <a:cs typeface="Times New Roman" panose="02020603050405020304" pitchFamily="18" charset="0"/>
              </a:rPr>
              <a:t>lỗi nhập trong email.</a:t>
            </a:r>
          </a:p>
          <a:p>
            <a:pPr marL="971550" lvl="1" indent="-514350">
              <a:lnSpc>
                <a:spcPct val="150000"/>
              </a:lnSpc>
              <a:buFont typeface="+mj-lt"/>
              <a:buAutoNum type="alphaLcPeriod"/>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Đếm </a:t>
            </a:r>
            <a:r>
              <a:rPr lang="vi-VN" sz="3200" dirty="0">
                <a:latin typeface="Times New Roman" panose="02020603050405020304" pitchFamily="18" charset="0"/>
                <a:ea typeface="Calibri" panose="020F0502020204030204" pitchFamily="34" charset="0"/>
                <a:cs typeface="Times New Roman" panose="02020603050405020304" pitchFamily="18" charset="0"/>
              </a:rPr>
              <a:t>số từ trong email.</a:t>
            </a:r>
          </a:p>
          <a:p>
            <a:pPr marL="971550" marR="0" lvl="0" indent="-400050">
              <a:lnSpc>
                <a:spcPct val="150000"/>
              </a:lnSpc>
              <a:spcBef>
                <a:spcPts val="0"/>
              </a:spcBef>
              <a:spcAft>
                <a:spcPts val="0"/>
              </a:spcAft>
              <a:buFont typeface="+mj-lt"/>
              <a:buAutoNum type="alphaLcPeriod"/>
            </a:pP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3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xit" presetSubtype="0" accel="50000" fill="hold" nodeType="clickEffect">
                                  <p:stCondLst>
                                    <p:cond delay="0"/>
                                  </p:stCondLst>
                                  <p:childTnLst>
                                    <p:anim calcmode="lin" valueType="num">
                                      <p:cBhvr>
                                        <p:cTn id="6" dur="1000">
                                          <p:stCondLst>
                                            <p:cond delay="0"/>
                                          </p:stCondLst>
                                        </p:cTn>
                                        <p:tgtEl>
                                          <p:spTgt spid="2">
                                            <p:txEl>
                                              <p:pRg st="1" end="1"/>
                                            </p:txEl>
                                          </p:spTgt>
                                        </p:tgtEl>
                                        <p:attrNameLst>
                                          <p:attrName>style.rotation</p:attrName>
                                        </p:attrNameLst>
                                      </p:cBhvr>
                                      <p:tavLst>
                                        <p:tav tm="0">
                                          <p:val>
                                            <p:fltVal val="0"/>
                                          </p:val>
                                        </p:tav>
                                        <p:tav tm="100000">
                                          <p:val>
                                            <p:fltVal val="45"/>
                                          </p:val>
                                        </p:tav>
                                      </p:tavLst>
                                    </p:anim>
                                    <p:anim calcmode="lin" valueType="num">
                                      <p:cBhvr>
                                        <p:cTn id="7" dur="1000">
                                          <p:stCondLst>
                                            <p:cond delay="0"/>
                                          </p:stCondLst>
                                        </p:cTn>
                                        <p:tgtEl>
                                          <p:spTgt spid="2">
                                            <p:txEl>
                                              <p:pRg st="1" end="1"/>
                                            </p:txEl>
                                          </p:spTgt>
                                        </p:tgtEl>
                                        <p:attrNameLst>
                                          <p:attrName>ppt_y</p:attrName>
                                        </p:attrNameLst>
                                      </p:cBhvr>
                                      <p:tavLst>
                                        <p:tav tm="0">
                                          <p:val>
                                            <p:strVal val="ppt_y"/>
                                          </p:val>
                                        </p:tav>
                                        <p:tav tm="100000">
                                          <p:val>
                                            <p:strVal val="ppt_y+1"/>
                                          </p:val>
                                        </p:tav>
                                      </p:tavLst>
                                    </p:anim>
                                    <p:set>
                                      <p:cBhvr>
                                        <p:cTn id="8" dur="1" fill="hold">
                                          <p:stCondLst>
                                            <p:cond delay="999"/>
                                          </p:stCondLst>
                                        </p:cTn>
                                        <p:tgtEl>
                                          <p:spTgt spid="2">
                                            <p:txEl>
                                              <p:pRg st="1" end="1"/>
                                            </p:txEl>
                                          </p:spTgt>
                                        </p:tgtEl>
                                        <p:attrNameLst>
                                          <p:attrName>style.visibility</p:attrName>
                                        </p:attrNameLst>
                                      </p:cBhvr>
                                      <p:to>
                                        <p:strVal val="hidden"/>
                                      </p:to>
                                    </p:set>
                                  </p:childTnLst>
                                </p:cTn>
                              </p:par>
                              <p:par>
                                <p:cTn id="9" presetID="38" presetClass="exit" presetSubtype="0" accel="50000" fill="hold" nodeType="withEffect">
                                  <p:stCondLst>
                                    <p:cond delay="0"/>
                                  </p:stCondLst>
                                  <p:childTnLst>
                                    <p:anim calcmode="lin" valueType="num">
                                      <p:cBhvr>
                                        <p:cTn id="10" dur="1000">
                                          <p:stCondLst>
                                            <p:cond delay="0"/>
                                          </p:stCondLst>
                                        </p:cTn>
                                        <p:tgtEl>
                                          <p:spTgt spid="2">
                                            <p:txEl>
                                              <p:pRg st="2" end="2"/>
                                            </p:txEl>
                                          </p:spTgt>
                                        </p:tgtEl>
                                        <p:attrNameLst>
                                          <p:attrName>style.rotation</p:attrName>
                                        </p:attrNameLst>
                                      </p:cBhvr>
                                      <p:tavLst>
                                        <p:tav tm="0">
                                          <p:val>
                                            <p:fltVal val="0"/>
                                          </p:val>
                                        </p:tav>
                                        <p:tav tm="100000">
                                          <p:val>
                                            <p:fltVal val="45"/>
                                          </p:val>
                                        </p:tav>
                                      </p:tavLst>
                                    </p:anim>
                                    <p:anim calcmode="lin" valueType="num">
                                      <p:cBhvr>
                                        <p:cTn id="11" dur="1000">
                                          <p:stCondLst>
                                            <p:cond delay="0"/>
                                          </p:stCondLst>
                                        </p:cTn>
                                        <p:tgtEl>
                                          <p:spTgt spid="2">
                                            <p:txEl>
                                              <p:pRg st="2" end="2"/>
                                            </p:txEl>
                                          </p:spTgt>
                                        </p:tgtEl>
                                        <p:attrNameLst>
                                          <p:attrName>ppt_y</p:attrName>
                                        </p:attrNameLst>
                                      </p:cBhvr>
                                      <p:tavLst>
                                        <p:tav tm="0">
                                          <p:val>
                                            <p:strVal val="ppt_y"/>
                                          </p:val>
                                        </p:tav>
                                        <p:tav tm="100000">
                                          <p:val>
                                            <p:strVal val="ppt_y+1"/>
                                          </p:val>
                                        </p:tav>
                                      </p:tavLst>
                                    </p:anim>
                                    <p:set>
                                      <p:cBhvr>
                                        <p:cTn id="12" dur="1" fill="hold">
                                          <p:stCondLst>
                                            <p:cond delay="999"/>
                                          </p:stCondLst>
                                        </p:cTn>
                                        <p:tgtEl>
                                          <p:spTgt spid="2">
                                            <p:txEl>
                                              <p:pRg st="2" end="2"/>
                                            </p:txEl>
                                          </p:spTgt>
                                        </p:tgtEl>
                                        <p:attrNameLst>
                                          <p:attrName>style.visibility</p:attrName>
                                        </p:attrNameLst>
                                      </p:cBhvr>
                                      <p:to>
                                        <p:strVal val="hidden"/>
                                      </p:to>
                                    </p:set>
                                  </p:childTnLst>
                                </p:cTn>
                              </p:par>
                              <p:par>
                                <p:cTn id="13" presetID="38" presetClass="exit" presetSubtype="0" accel="50000" fill="hold" nodeType="withEffect">
                                  <p:stCondLst>
                                    <p:cond delay="0"/>
                                  </p:stCondLst>
                                  <p:childTnLst>
                                    <p:anim calcmode="lin" valueType="num">
                                      <p:cBhvr>
                                        <p:cTn id="14" dur="1000">
                                          <p:stCondLst>
                                            <p:cond delay="0"/>
                                          </p:stCondLst>
                                        </p:cTn>
                                        <p:tgtEl>
                                          <p:spTgt spid="2">
                                            <p:txEl>
                                              <p:pRg st="4" end="4"/>
                                            </p:txEl>
                                          </p:spTgt>
                                        </p:tgtEl>
                                        <p:attrNameLst>
                                          <p:attrName>style.rotation</p:attrName>
                                        </p:attrNameLst>
                                      </p:cBhvr>
                                      <p:tavLst>
                                        <p:tav tm="0">
                                          <p:val>
                                            <p:fltVal val="0"/>
                                          </p:val>
                                        </p:tav>
                                        <p:tav tm="100000">
                                          <p:val>
                                            <p:fltVal val="45"/>
                                          </p:val>
                                        </p:tav>
                                      </p:tavLst>
                                    </p:anim>
                                    <p:anim calcmode="lin" valueType="num">
                                      <p:cBhvr>
                                        <p:cTn id="15" dur="1000">
                                          <p:stCondLst>
                                            <p:cond delay="0"/>
                                          </p:stCondLst>
                                        </p:cTn>
                                        <p:tgtEl>
                                          <p:spTgt spid="2">
                                            <p:txEl>
                                              <p:pRg st="4" end="4"/>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6400" y="0"/>
            <a:ext cx="10515600" cy="1314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CÂU HỎI ÔN LUYỆN</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55037" y="1314170"/>
            <a:ext cx="11558586" cy="5174493"/>
          </a:xfrm>
          <a:prstGeom prst="rect">
            <a:avLst/>
          </a:prstGeom>
        </p:spPr>
        <p:txBody>
          <a:bodyPr wrap="square">
            <a:spAutoFit/>
          </a:bodyPr>
          <a:lstStyle/>
          <a:p>
            <a:pPr marL="514350" marR="0" lvl="0" indent="-514350">
              <a:lnSpc>
                <a:spcPct val="150000"/>
              </a:lnSpc>
              <a:spcBef>
                <a:spcPts val="0"/>
              </a:spcBef>
              <a:spcAft>
                <a:spcPts val="0"/>
              </a:spcAft>
              <a:buFont typeface="+mj-lt"/>
              <a:buAutoNum type="arabicPeriod" startAt="4"/>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Em </a:t>
            </a:r>
            <a:r>
              <a:rPr lang="vi-VN" sz="3200" dirty="0">
                <a:latin typeface="Times New Roman" panose="02020603050405020304" pitchFamily="18" charset="0"/>
                <a:ea typeface="Calibri" panose="020F0502020204030204" pitchFamily="34" charset="0"/>
                <a:cs typeface="Times New Roman" panose="02020603050405020304" pitchFamily="18" charset="0"/>
              </a:rPr>
              <a:t>hãy cho biết kiểu truyền thông nào là tốt nhất khi việc hồi đáp/trả lời không đòi hỏi phải thực hiện ngay?</a:t>
            </a:r>
          </a:p>
          <a:p>
            <a:pPr marL="971550" lvl="1" indent="-514350">
              <a:lnSpc>
                <a:spcPct val="150000"/>
              </a:lnSpc>
              <a:buFont typeface="+mj-lt"/>
              <a:buAutoNum type="alphaLcPeriod"/>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Gửi </a:t>
            </a:r>
            <a:r>
              <a:rPr lang="vi-VN" sz="3200" dirty="0">
                <a:latin typeface="Times New Roman" panose="02020603050405020304" pitchFamily="18" charset="0"/>
                <a:ea typeface="Calibri" panose="020F0502020204030204" pitchFamily="34" charset="0"/>
                <a:cs typeface="Times New Roman" panose="02020603050405020304" pitchFamily="18" charset="0"/>
              </a:rPr>
              <a:t>thư điện tử (Email)</a:t>
            </a:r>
          </a:p>
          <a:p>
            <a:pPr marL="971550" lvl="1" indent="-514350">
              <a:lnSpc>
                <a:spcPct val="150000"/>
              </a:lnSpc>
              <a:buFont typeface="+mj-lt"/>
              <a:buAutoNum type="alphaLcPeriod"/>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Tin </a:t>
            </a:r>
            <a:r>
              <a:rPr lang="vi-VN" sz="3200" dirty="0">
                <a:latin typeface="Times New Roman" panose="02020603050405020304" pitchFamily="18" charset="0"/>
                <a:ea typeface="Calibri" panose="020F0502020204030204" pitchFamily="34" charset="0"/>
                <a:cs typeface="Times New Roman" panose="02020603050405020304" pitchFamily="18" charset="0"/>
              </a:rPr>
              <a:t>nhắn văn bản (Text message)</a:t>
            </a:r>
          </a:p>
          <a:p>
            <a:pPr marL="971550" lvl="1" indent="-514350">
              <a:lnSpc>
                <a:spcPct val="150000"/>
              </a:lnSpc>
              <a:buFont typeface="+mj-lt"/>
              <a:buAutoNum type="alphaLcPeriod"/>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Nhật </a:t>
            </a:r>
            <a:r>
              <a:rPr lang="vi-VN" sz="3200" dirty="0">
                <a:latin typeface="Times New Roman" panose="02020603050405020304" pitchFamily="18" charset="0"/>
                <a:ea typeface="Calibri" panose="020F0502020204030204" pitchFamily="34" charset="0"/>
                <a:cs typeface="Times New Roman" panose="02020603050405020304" pitchFamily="18" charset="0"/>
              </a:rPr>
              <a:t>ký trực tuyến (Blog)</a:t>
            </a:r>
          </a:p>
          <a:p>
            <a:pPr marL="971550" lvl="1" indent="-514350">
              <a:lnSpc>
                <a:spcPct val="150000"/>
              </a:lnSpc>
              <a:buFont typeface="+mj-lt"/>
              <a:buAutoNum type="alphaLcPeriod"/>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Tin </a:t>
            </a:r>
            <a:r>
              <a:rPr lang="vi-VN" sz="3200" dirty="0">
                <a:latin typeface="Times New Roman" panose="02020603050405020304" pitchFamily="18" charset="0"/>
                <a:ea typeface="Calibri" panose="020F0502020204030204" pitchFamily="34" charset="0"/>
                <a:cs typeface="Times New Roman" panose="02020603050405020304" pitchFamily="18" charset="0"/>
              </a:rPr>
              <a:t>nhắn tức thời (Instant message)</a:t>
            </a:r>
          </a:p>
          <a:p>
            <a:pPr marL="971550" marR="0" lvl="0" indent="-400050">
              <a:lnSpc>
                <a:spcPct val="150000"/>
              </a:lnSpc>
              <a:spcBef>
                <a:spcPts val="0"/>
              </a:spcBef>
              <a:spcAft>
                <a:spcPts val="0"/>
              </a:spcAft>
              <a:buFont typeface="+mj-lt"/>
              <a:buAutoNum type="alphaLcPeriod"/>
            </a:pP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56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xit" presetSubtype="0" accel="50000" fill="hold" nodeType="clickEffect">
                                  <p:stCondLst>
                                    <p:cond delay="0"/>
                                  </p:stCondLst>
                                  <p:childTnLst>
                                    <p:anim calcmode="lin" valueType="num">
                                      <p:cBhvr>
                                        <p:cTn id="6" dur="1000">
                                          <p:stCondLst>
                                            <p:cond delay="0"/>
                                          </p:stCondLst>
                                        </p:cTn>
                                        <p:tgtEl>
                                          <p:spTgt spid="2">
                                            <p:txEl>
                                              <p:pRg st="2" end="2"/>
                                            </p:txEl>
                                          </p:spTgt>
                                        </p:tgtEl>
                                        <p:attrNameLst>
                                          <p:attrName>style.rotation</p:attrName>
                                        </p:attrNameLst>
                                      </p:cBhvr>
                                      <p:tavLst>
                                        <p:tav tm="0">
                                          <p:val>
                                            <p:fltVal val="0"/>
                                          </p:val>
                                        </p:tav>
                                        <p:tav tm="100000">
                                          <p:val>
                                            <p:fltVal val="45"/>
                                          </p:val>
                                        </p:tav>
                                      </p:tavLst>
                                    </p:anim>
                                    <p:anim calcmode="lin" valueType="num">
                                      <p:cBhvr>
                                        <p:cTn id="7" dur="1000">
                                          <p:stCondLst>
                                            <p:cond delay="0"/>
                                          </p:stCondLst>
                                        </p:cTn>
                                        <p:tgtEl>
                                          <p:spTgt spid="2">
                                            <p:txEl>
                                              <p:pRg st="2" end="2"/>
                                            </p:txEl>
                                          </p:spTgt>
                                        </p:tgtEl>
                                        <p:attrNameLst>
                                          <p:attrName>ppt_y</p:attrName>
                                        </p:attrNameLst>
                                      </p:cBhvr>
                                      <p:tavLst>
                                        <p:tav tm="0">
                                          <p:val>
                                            <p:strVal val="ppt_y"/>
                                          </p:val>
                                        </p:tav>
                                        <p:tav tm="100000">
                                          <p:val>
                                            <p:strVal val="ppt_y+1"/>
                                          </p:val>
                                        </p:tav>
                                      </p:tavLst>
                                    </p:anim>
                                    <p:set>
                                      <p:cBhvr>
                                        <p:cTn id="8" dur="1" fill="hold">
                                          <p:stCondLst>
                                            <p:cond delay="999"/>
                                          </p:stCondLst>
                                        </p:cTn>
                                        <p:tgtEl>
                                          <p:spTgt spid="2">
                                            <p:txEl>
                                              <p:pRg st="2" end="2"/>
                                            </p:txEl>
                                          </p:spTgt>
                                        </p:tgtEl>
                                        <p:attrNameLst>
                                          <p:attrName>style.visibility</p:attrName>
                                        </p:attrNameLst>
                                      </p:cBhvr>
                                      <p:to>
                                        <p:strVal val="hidden"/>
                                      </p:to>
                                    </p:set>
                                  </p:childTnLst>
                                </p:cTn>
                              </p:par>
                              <p:par>
                                <p:cTn id="9" presetID="38" presetClass="exit" presetSubtype="0" accel="50000" fill="hold" nodeType="withEffect">
                                  <p:stCondLst>
                                    <p:cond delay="0"/>
                                  </p:stCondLst>
                                  <p:childTnLst>
                                    <p:anim calcmode="lin" valueType="num">
                                      <p:cBhvr>
                                        <p:cTn id="10" dur="1000">
                                          <p:stCondLst>
                                            <p:cond delay="0"/>
                                          </p:stCondLst>
                                        </p:cTn>
                                        <p:tgtEl>
                                          <p:spTgt spid="2">
                                            <p:txEl>
                                              <p:pRg st="3" end="3"/>
                                            </p:txEl>
                                          </p:spTgt>
                                        </p:tgtEl>
                                        <p:attrNameLst>
                                          <p:attrName>style.rotation</p:attrName>
                                        </p:attrNameLst>
                                      </p:cBhvr>
                                      <p:tavLst>
                                        <p:tav tm="0">
                                          <p:val>
                                            <p:fltVal val="0"/>
                                          </p:val>
                                        </p:tav>
                                        <p:tav tm="100000">
                                          <p:val>
                                            <p:fltVal val="45"/>
                                          </p:val>
                                        </p:tav>
                                      </p:tavLst>
                                    </p:anim>
                                    <p:anim calcmode="lin" valueType="num">
                                      <p:cBhvr>
                                        <p:cTn id="11" dur="1000">
                                          <p:stCondLst>
                                            <p:cond delay="0"/>
                                          </p:stCondLst>
                                        </p:cTn>
                                        <p:tgtEl>
                                          <p:spTgt spid="2">
                                            <p:txEl>
                                              <p:pRg st="3" end="3"/>
                                            </p:txEl>
                                          </p:spTgt>
                                        </p:tgtEl>
                                        <p:attrNameLst>
                                          <p:attrName>ppt_y</p:attrName>
                                        </p:attrNameLst>
                                      </p:cBhvr>
                                      <p:tavLst>
                                        <p:tav tm="0">
                                          <p:val>
                                            <p:strVal val="ppt_y"/>
                                          </p:val>
                                        </p:tav>
                                        <p:tav tm="100000">
                                          <p:val>
                                            <p:strVal val="ppt_y+1"/>
                                          </p:val>
                                        </p:tav>
                                      </p:tavLst>
                                    </p:anim>
                                    <p:set>
                                      <p:cBhvr>
                                        <p:cTn id="12" dur="1" fill="hold">
                                          <p:stCondLst>
                                            <p:cond delay="999"/>
                                          </p:stCondLst>
                                        </p:cTn>
                                        <p:tgtEl>
                                          <p:spTgt spid="2">
                                            <p:txEl>
                                              <p:pRg st="3" end="3"/>
                                            </p:txEl>
                                          </p:spTgt>
                                        </p:tgtEl>
                                        <p:attrNameLst>
                                          <p:attrName>style.visibility</p:attrName>
                                        </p:attrNameLst>
                                      </p:cBhvr>
                                      <p:to>
                                        <p:strVal val="hidden"/>
                                      </p:to>
                                    </p:set>
                                  </p:childTnLst>
                                </p:cTn>
                              </p:par>
                              <p:par>
                                <p:cTn id="13" presetID="38" presetClass="exit" presetSubtype="0" accel="50000" fill="hold" nodeType="withEffect">
                                  <p:stCondLst>
                                    <p:cond delay="0"/>
                                  </p:stCondLst>
                                  <p:childTnLst>
                                    <p:anim calcmode="lin" valueType="num">
                                      <p:cBhvr>
                                        <p:cTn id="14" dur="1000">
                                          <p:stCondLst>
                                            <p:cond delay="0"/>
                                          </p:stCondLst>
                                        </p:cTn>
                                        <p:tgtEl>
                                          <p:spTgt spid="2">
                                            <p:txEl>
                                              <p:pRg st="4" end="4"/>
                                            </p:txEl>
                                          </p:spTgt>
                                        </p:tgtEl>
                                        <p:attrNameLst>
                                          <p:attrName>style.rotation</p:attrName>
                                        </p:attrNameLst>
                                      </p:cBhvr>
                                      <p:tavLst>
                                        <p:tav tm="0">
                                          <p:val>
                                            <p:fltVal val="0"/>
                                          </p:val>
                                        </p:tav>
                                        <p:tav tm="100000">
                                          <p:val>
                                            <p:fltVal val="45"/>
                                          </p:val>
                                        </p:tav>
                                      </p:tavLst>
                                    </p:anim>
                                    <p:anim calcmode="lin" valueType="num">
                                      <p:cBhvr>
                                        <p:cTn id="15" dur="1000">
                                          <p:stCondLst>
                                            <p:cond delay="0"/>
                                          </p:stCondLst>
                                        </p:cTn>
                                        <p:tgtEl>
                                          <p:spTgt spid="2">
                                            <p:txEl>
                                              <p:pRg st="4" end="4"/>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6400" y="0"/>
            <a:ext cx="10515600" cy="1314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CÂU HỎI ÔN LUYỆN</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55037" y="1314170"/>
            <a:ext cx="11558586" cy="6651821"/>
          </a:xfrm>
          <a:prstGeom prst="rect">
            <a:avLst/>
          </a:prstGeom>
        </p:spPr>
        <p:txBody>
          <a:bodyPr wrap="square">
            <a:spAutoFit/>
          </a:bodyPr>
          <a:lstStyle/>
          <a:p>
            <a:pPr marL="514350" marR="0" lvl="0" indent="-514350">
              <a:lnSpc>
                <a:spcPct val="150000"/>
              </a:lnSpc>
              <a:spcBef>
                <a:spcPts val="0"/>
              </a:spcBef>
              <a:spcAft>
                <a:spcPts val="0"/>
              </a:spcAft>
              <a:buFont typeface="+mj-lt"/>
              <a:buAutoNum type="arabicPeriod" startAt="5"/>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Theo </a:t>
            </a:r>
            <a:r>
              <a:rPr lang="vi-VN" sz="3200" dirty="0">
                <a:latin typeface="Times New Roman" panose="02020603050405020304" pitchFamily="18" charset="0"/>
                <a:ea typeface="Calibri" panose="020F0502020204030204" pitchFamily="34" charset="0"/>
                <a:cs typeface="Times New Roman" panose="02020603050405020304" pitchFamily="18" charset="0"/>
              </a:rPr>
              <a:t>em, phần nào trong địa chỉ email dưới đây chỉ về </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ki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ể</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u </a:t>
            </a:r>
            <a:r>
              <a:rPr lang="vi-VN" sz="3200" dirty="0">
                <a:latin typeface="Times New Roman" panose="02020603050405020304" pitchFamily="18" charset="0"/>
                <a:ea typeface="Calibri" panose="020F0502020204030204" pitchFamily="34" charset="0"/>
                <a:cs typeface="Times New Roman" panose="02020603050405020304" pitchFamily="18" charset="0"/>
              </a:rPr>
              <a:t>tên miền?</a:t>
            </a:r>
          </a:p>
          <a:p>
            <a:pPr marL="971550" lvl="1" indent="-514350">
              <a:lnSpc>
                <a:spcPct val="150000"/>
              </a:lnSpc>
              <a:buFont typeface="+mj-lt"/>
              <a:buAutoNum type="alphaLcPeriod"/>
            </a:pPr>
            <a:r>
              <a:rPr lang="vi-VN" sz="3200" dirty="0">
                <a:latin typeface="Times New Roman" panose="02020603050405020304" pitchFamily="18" charset="0"/>
                <a:ea typeface="Calibri" panose="020F0502020204030204" pitchFamily="34" charset="0"/>
                <a:cs typeface="Times New Roman" panose="02020603050405020304" pitchFamily="18" charset="0"/>
              </a:rPr>
              <a:t>josmith@ccilearning.com</a:t>
            </a:r>
          </a:p>
          <a:p>
            <a:pPr marL="971550" lvl="1" indent="-514350">
              <a:lnSpc>
                <a:spcPct val="150000"/>
              </a:lnSpc>
              <a:buFont typeface="+mj-lt"/>
              <a:buAutoNum type="alphaLcPeriod"/>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ccilearning.com</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a:p>
            <a:pPr marL="971550" lvl="1" indent="-514350">
              <a:lnSpc>
                <a:spcPct val="150000"/>
              </a:lnSpc>
              <a:buFont typeface="+mj-lt"/>
              <a:buAutoNum type="alphaLcPeriod"/>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ccilearning</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a:p>
            <a:pPr marL="971550" lvl="1" indent="-514350">
              <a:lnSpc>
                <a:spcPct val="150000"/>
              </a:lnSpc>
              <a:buFont typeface="+mj-lt"/>
              <a:buAutoNum type="alphaLcPeriod"/>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josmith</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a:p>
            <a:pPr marL="971550" lvl="1" indent="-514350">
              <a:lnSpc>
                <a:spcPct val="150000"/>
              </a:lnSpc>
              <a:buFont typeface="+mj-lt"/>
              <a:buAutoNum type="alphaLcPeriod"/>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com</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a:p>
            <a:pPr marL="971550" lvl="1" indent="-514350">
              <a:lnSpc>
                <a:spcPct val="150000"/>
              </a:lnSpc>
              <a:buFont typeface="+mj-lt"/>
              <a:buAutoNum type="alphaLcPeriod"/>
            </a:pP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a:p>
            <a:pPr marL="971550" marR="0" lvl="0" indent="-400050">
              <a:lnSpc>
                <a:spcPct val="150000"/>
              </a:lnSpc>
              <a:spcBef>
                <a:spcPts val="0"/>
              </a:spcBef>
              <a:spcAft>
                <a:spcPts val="0"/>
              </a:spcAft>
              <a:buFont typeface="+mj-lt"/>
              <a:buAutoNum type="alphaLcPeriod"/>
            </a:pP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3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xit" presetSubtype="0" accel="50000" fill="hold" nodeType="clickEffect">
                                  <p:stCondLst>
                                    <p:cond delay="0"/>
                                  </p:stCondLst>
                                  <p:childTnLst>
                                    <p:anim calcmode="lin" valueType="num">
                                      <p:cBhvr>
                                        <p:cTn id="6" dur="1000">
                                          <p:stCondLst>
                                            <p:cond delay="0"/>
                                          </p:stCondLst>
                                        </p:cTn>
                                        <p:tgtEl>
                                          <p:spTgt spid="2">
                                            <p:txEl>
                                              <p:pRg st="1" end="1"/>
                                            </p:txEl>
                                          </p:spTgt>
                                        </p:tgtEl>
                                        <p:attrNameLst>
                                          <p:attrName>style.rotation</p:attrName>
                                        </p:attrNameLst>
                                      </p:cBhvr>
                                      <p:tavLst>
                                        <p:tav tm="0">
                                          <p:val>
                                            <p:fltVal val="0"/>
                                          </p:val>
                                        </p:tav>
                                        <p:tav tm="100000">
                                          <p:val>
                                            <p:fltVal val="45"/>
                                          </p:val>
                                        </p:tav>
                                      </p:tavLst>
                                    </p:anim>
                                    <p:anim calcmode="lin" valueType="num">
                                      <p:cBhvr>
                                        <p:cTn id="7" dur="1000">
                                          <p:stCondLst>
                                            <p:cond delay="0"/>
                                          </p:stCondLst>
                                        </p:cTn>
                                        <p:tgtEl>
                                          <p:spTgt spid="2">
                                            <p:txEl>
                                              <p:pRg st="1" end="1"/>
                                            </p:txEl>
                                          </p:spTgt>
                                        </p:tgtEl>
                                        <p:attrNameLst>
                                          <p:attrName>ppt_y</p:attrName>
                                        </p:attrNameLst>
                                      </p:cBhvr>
                                      <p:tavLst>
                                        <p:tav tm="0">
                                          <p:val>
                                            <p:strVal val="ppt_y"/>
                                          </p:val>
                                        </p:tav>
                                        <p:tav tm="100000">
                                          <p:val>
                                            <p:strVal val="ppt_y+1"/>
                                          </p:val>
                                        </p:tav>
                                      </p:tavLst>
                                    </p:anim>
                                    <p:set>
                                      <p:cBhvr>
                                        <p:cTn id="8" dur="1" fill="hold">
                                          <p:stCondLst>
                                            <p:cond delay="999"/>
                                          </p:stCondLst>
                                        </p:cTn>
                                        <p:tgtEl>
                                          <p:spTgt spid="2">
                                            <p:txEl>
                                              <p:pRg st="1" end="1"/>
                                            </p:txEl>
                                          </p:spTgt>
                                        </p:tgtEl>
                                        <p:attrNameLst>
                                          <p:attrName>style.visibility</p:attrName>
                                        </p:attrNameLst>
                                      </p:cBhvr>
                                      <p:to>
                                        <p:strVal val="hidden"/>
                                      </p:to>
                                    </p:set>
                                  </p:childTnLst>
                                </p:cTn>
                              </p:par>
                              <p:par>
                                <p:cTn id="9" presetID="38" presetClass="exit" presetSubtype="0" accel="50000" fill="hold" nodeType="withEffect">
                                  <p:stCondLst>
                                    <p:cond delay="0"/>
                                  </p:stCondLst>
                                  <p:childTnLst>
                                    <p:anim calcmode="lin" valueType="num">
                                      <p:cBhvr>
                                        <p:cTn id="10" dur="1000">
                                          <p:stCondLst>
                                            <p:cond delay="0"/>
                                          </p:stCondLst>
                                        </p:cTn>
                                        <p:tgtEl>
                                          <p:spTgt spid="2">
                                            <p:txEl>
                                              <p:pRg st="3" end="3"/>
                                            </p:txEl>
                                          </p:spTgt>
                                        </p:tgtEl>
                                        <p:attrNameLst>
                                          <p:attrName>style.rotation</p:attrName>
                                        </p:attrNameLst>
                                      </p:cBhvr>
                                      <p:tavLst>
                                        <p:tav tm="0">
                                          <p:val>
                                            <p:fltVal val="0"/>
                                          </p:val>
                                        </p:tav>
                                        <p:tav tm="100000">
                                          <p:val>
                                            <p:fltVal val="45"/>
                                          </p:val>
                                        </p:tav>
                                      </p:tavLst>
                                    </p:anim>
                                    <p:anim calcmode="lin" valueType="num">
                                      <p:cBhvr>
                                        <p:cTn id="11" dur="1000">
                                          <p:stCondLst>
                                            <p:cond delay="0"/>
                                          </p:stCondLst>
                                        </p:cTn>
                                        <p:tgtEl>
                                          <p:spTgt spid="2">
                                            <p:txEl>
                                              <p:pRg st="3" end="3"/>
                                            </p:txEl>
                                          </p:spTgt>
                                        </p:tgtEl>
                                        <p:attrNameLst>
                                          <p:attrName>ppt_y</p:attrName>
                                        </p:attrNameLst>
                                      </p:cBhvr>
                                      <p:tavLst>
                                        <p:tav tm="0">
                                          <p:val>
                                            <p:strVal val="ppt_y"/>
                                          </p:val>
                                        </p:tav>
                                        <p:tav tm="100000">
                                          <p:val>
                                            <p:strVal val="ppt_y+1"/>
                                          </p:val>
                                        </p:tav>
                                      </p:tavLst>
                                    </p:anim>
                                    <p:set>
                                      <p:cBhvr>
                                        <p:cTn id="12" dur="1" fill="hold">
                                          <p:stCondLst>
                                            <p:cond delay="999"/>
                                          </p:stCondLst>
                                        </p:cTn>
                                        <p:tgtEl>
                                          <p:spTgt spid="2">
                                            <p:txEl>
                                              <p:pRg st="3" end="3"/>
                                            </p:txEl>
                                          </p:spTgt>
                                        </p:tgtEl>
                                        <p:attrNameLst>
                                          <p:attrName>style.visibility</p:attrName>
                                        </p:attrNameLst>
                                      </p:cBhvr>
                                      <p:to>
                                        <p:strVal val="hidden"/>
                                      </p:to>
                                    </p:set>
                                  </p:childTnLst>
                                </p:cTn>
                              </p:par>
                              <p:par>
                                <p:cTn id="13" presetID="38" presetClass="exit" presetSubtype="0" accel="50000" fill="hold" nodeType="withEffect">
                                  <p:stCondLst>
                                    <p:cond delay="0"/>
                                  </p:stCondLst>
                                  <p:childTnLst>
                                    <p:anim calcmode="lin" valueType="num">
                                      <p:cBhvr>
                                        <p:cTn id="14" dur="1000">
                                          <p:stCondLst>
                                            <p:cond delay="0"/>
                                          </p:stCondLst>
                                        </p:cTn>
                                        <p:tgtEl>
                                          <p:spTgt spid="2">
                                            <p:txEl>
                                              <p:pRg st="4" end="4"/>
                                            </p:txEl>
                                          </p:spTgt>
                                        </p:tgtEl>
                                        <p:attrNameLst>
                                          <p:attrName>style.rotation</p:attrName>
                                        </p:attrNameLst>
                                      </p:cBhvr>
                                      <p:tavLst>
                                        <p:tav tm="0">
                                          <p:val>
                                            <p:fltVal val="0"/>
                                          </p:val>
                                        </p:tav>
                                        <p:tav tm="100000">
                                          <p:val>
                                            <p:fltVal val="45"/>
                                          </p:val>
                                        </p:tav>
                                      </p:tavLst>
                                    </p:anim>
                                    <p:anim calcmode="lin" valueType="num">
                                      <p:cBhvr>
                                        <p:cTn id="15" dur="1000">
                                          <p:stCondLst>
                                            <p:cond delay="0"/>
                                          </p:stCondLst>
                                        </p:cTn>
                                        <p:tgtEl>
                                          <p:spTgt spid="2">
                                            <p:txEl>
                                              <p:pRg st="4" end="4"/>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2">
                                            <p:txEl>
                                              <p:pRg st="4" end="4"/>
                                            </p:txEl>
                                          </p:spTgt>
                                        </p:tgtEl>
                                        <p:attrNameLst>
                                          <p:attrName>style.visibility</p:attrName>
                                        </p:attrNameLst>
                                      </p:cBhvr>
                                      <p:to>
                                        <p:strVal val="hidden"/>
                                      </p:to>
                                    </p:set>
                                  </p:childTnLst>
                                </p:cTn>
                              </p:par>
                              <p:par>
                                <p:cTn id="17" presetID="38" presetClass="exit" presetSubtype="0" accel="50000" fill="hold" nodeType="withEffect">
                                  <p:stCondLst>
                                    <p:cond delay="0"/>
                                  </p:stCondLst>
                                  <p:childTnLst>
                                    <p:anim calcmode="lin" valueType="num">
                                      <p:cBhvr>
                                        <p:cTn id="18" dur="1000">
                                          <p:stCondLst>
                                            <p:cond delay="0"/>
                                          </p:stCondLst>
                                        </p:cTn>
                                        <p:tgtEl>
                                          <p:spTgt spid="2">
                                            <p:txEl>
                                              <p:pRg st="5" end="5"/>
                                            </p:txEl>
                                          </p:spTgt>
                                        </p:tgtEl>
                                        <p:attrNameLst>
                                          <p:attrName>style.rotation</p:attrName>
                                        </p:attrNameLst>
                                      </p:cBhvr>
                                      <p:tavLst>
                                        <p:tav tm="0">
                                          <p:val>
                                            <p:fltVal val="0"/>
                                          </p:val>
                                        </p:tav>
                                        <p:tav tm="100000">
                                          <p:val>
                                            <p:fltVal val="45"/>
                                          </p:val>
                                        </p:tav>
                                      </p:tavLst>
                                    </p:anim>
                                    <p:anim calcmode="lin" valueType="num">
                                      <p:cBhvr>
                                        <p:cTn id="19" dur="1000">
                                          <p:stCondLst>
                                            <p:cond delay="0"/>
                                          </p:stCondLst>
                                        </p:cTn>
                                        <p:tgtEl>
                                          <p:spTgt spid="2">
                                            <p:txEl>
                                              <p:pRg st="5" end="5"/>
                                            </p:txEl>
                                          </p:spTgt>
                                        </p:tgtEl>
                                        <p:attrNameLst>
                                          <p:attrName>ppt_y</p:attrName>
                                        </p:attrNameLst>
                                      </p:cBhvr>
                                      <p:tavLst>
                                        <p:tav tm="0">
                                          <p:val>
                                            <p:strVal val="ppt_y"/>
                                          </p:val>
                                        </p:tav>
                                        <p:tav tm="100000">
                                          <p:val>
                                            <p:strVal val="ppt_y+1"/>
                                          </p:val>
                                        </p:tav>
                                      </p:tavLst>
                                    </p:anim>
                                    <p:set>
                                      <p:cBhvr>
                                        <p:cTn id="20" dur="1" fill="hold">
                                          <p:stCondLst>
                                            <p:cond delay="999"/>
                                          </p:stCondLst>
                                        </p:cTn>
                                        <p:tgtEl>
                                          <p:spTgt spid="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3 Sp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3 Spark" id="{F708D391-5E25-4EA8-8D84-6B4D7E82B245}" vid="{99BD5698-61F0-43FB-A25E-A119831677D6}"/>
    </a:ext>
  </a:extLst>
</a:theme>
</file>

<file path=docProps/app.xml><?xml version="1.0" encoding="utf-8"?>
<Properties xmlns="http://schemas.openxmlformats.org/officeDocument/2006/extended-properties" xmlns:vt="http://schemas.openxmlformats.org/officeDocument/2006/docPropsVTypes">
  <Template>IC3 Spark</Template>
  <TotalTime>33313</TotalTime>
  <Words>702</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UTM Duepuntozero</vt:lpstr>
      <vt:lpstr>Wingdings</vt:lpstr>
      <vt:lpstr>IC3 Spark</vt:lpstr>
      <vt:lpstr>Luyện tập tin học</vt:lpstr>
      <vt:lpstr>Hoạt động: Tìm hiểu kiến thức</vt:lpstr>
      <vt:lpstr>Hoạt động: Tìm hiểu kiến thức</vt:lpstr>
      <vt:lpstr>Hoạt động: Em có biết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TIN HỌC</dc:title>
  <dc:creator>Phat Tai Nguyen</dc:creator>
  <cp:lastModifiedBy>Nguyen Phat Tai</cp:lastModifiedBy>
  <cp:revision>426</cp:revision>
  <dcterms:created xsi:type="dcterms:W3CDTF">2017-11-01T03:28:55Z</dcterms:created>
  <dcterms:modified xsi:type="dcterms:W3CDTF">2018-07-24T07:17:40Z</dcterms:modified>
</cp:coreProperties>
</file>